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ubik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Rubik"/>
      <p:regular r:id="rId54"/>
      <p:bold r:id="rId55"/>
      <p:italic r:id="rId56"/>
      <p:boldItalic r:id="rId57"/>
    </p:embeddedFont>
    <p:embeddedFont>
      <p:font typeface="Poppins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DA77D2-72FA-484B-97F4-BDFFF9B8303D}">
  <a:tblStyle styleId="{3DDA77D2-72FA-484B-97F4-BDFFF9B830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ubik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ubikMedium-bold.fntdata"/><Relationship Id="rId38" Type="http://schemas.openxmlformats.org/officeDocument/2006/relationships/font" Target="fonts/RubikMedium-regular.fntdata"/><Relationship Id="rId61" Type="http://schemas.openxmlformats.org/officeDocument/2006/relationships/font" Target="fonts/PoppinsSemi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SemiBol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4.xml"/><Relationship Id="rId55" Type="http://schemas.openxmlformats.org/officeDocument/2006/relationships/font" Target="fonts/Rubik-bold.fntdata"/><Relationship Id="rId10" Type="http://schemas.openxmlformats.org/officeDocument/2006/relationships/slide" Target="slides/slide3.xml"/><Relationship Id="rId54" Type="http://schemas.openxmlformats.org/officeDocument/2006/relationships/font" Target="fonts/Rubik-regular.fntdata"/><Relationship Id="rId13" Type="http://schemas.openxmlformats.org/officeDocument/2006/relationships/slide" Target="slides/slide6.xml"/><Relationship Id="rId57" Type="http://schemas.openxmlformats.org/officeDocument/2006/relationships/font" Target="fonts/Rubik-boldItalic.fntdata"/><Relationship Id="rId12" Type="http://schemas.openxmlformats.org/officeDocument/2006/relationships/slide" Target="slides/slide5.xml"/><Relationship Id="rId56" Type="http://schemas.openxmlformats.org/officeDocument/2006/relationships/font" Target="fonts/Rubik-italic.fntdata"/><Relationship Id="rId15" Type="http://schemas.openxmlformats.org/officeDocument/2006/relationships/slide" Target="slides/slide8.xml"/><Relationship Id="rId59" Type="http://schemas.openxmlformats.org/officeDocument/2006/relationships/font" Target="fonts/PoppinsSemiBold-bold.fntdata"/><Relationship Id="rId14" Type="http://schemas.openxmlformats.org/officeDocument/2006/relationships/slide" Target="slides/slide7.xml"/><Relationship Id="rId58" Type="http://schemas.openxmlformats.org/officeDocument/2006/relationships/font" Target="fonts/PoppinsSemiBo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4e0e9c16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4e0e9c16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9fae7448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9fae7448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9fae7448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9fae7448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9fae74489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9fae7448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9fae7448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9fae7448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4e0e9c167_0_4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4e0e9c167_0_4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4e0e9c167_0_4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34e0e9c167_0_4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4e0e9c167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4e0e9c167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4e0e9c167_0_4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4e0e9c167_0_4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39fae7448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39fae7448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9fae74489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9fae7448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4e0e9c167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4e0e9c167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9fae74489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9fae74489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9fae74489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9fae74489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9fdaf66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9fdaf66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4e0e9c167_0_4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34e0e9c167_0_4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4e0e9c167_0_4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4e0e9c167_0_4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4e0e9c167_0_4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34e0e9c167_0_4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4e0e9c167_0_4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34e0e9c167_0_4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4e0e9c167_0_4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4e0e9c167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4e0e9c167_0_4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4e0e9c167_0_4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9f150b3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9f150b3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0e9c167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4e0e9c167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4e0e9c167_0_3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4e0e9c167_0_3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4e0e9c167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4e0e9c167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4e0e9c167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4e0e9c167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4e0e9c167_0_2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4e0e9c167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4e0e9c167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4e0e9c167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https://www.kaggle.com/datasets/snap/amazon-fine-food-reviews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4e0e9c167_0_3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4e0e9c167_0_3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4e0e9c167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4e0e9c167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9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0" Type="http://schemas.openxmlformats.org/officeDocument/2006/relationships/image" Target="../media/image39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5.png"/><Relationship Id="rId9" Type="http://schemas.openxmlformats.org/officeDocument/2006/relationships/image" Target="../media/image39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-1560010" y="-1249360"/>
            <a:ext cx="13908810" cy="8355285"/>
            <a:chOff x="-1560010" y="-1249360"/>
            <a:chExt cx="13908810" cy="8355285"/>
          </a:xfrm>
        </p:grpSpPr>
        <p:pic>
          <p:nvPicPr>
            <p:cNvPr id="57" name="Google Shape;5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700" y="34277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2900" y="4096025"/>
              <a:ext cx="5295900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890687">
              <a:off x="-651026" y="968766"/>
              <a:ext cx="6332477" cy="2878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9350" y="280525"/>
              <a:ext cx="1252900" cy="12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7776260">
              <a:off x="-764754" y="-1096476"/>
              <a:ext cx="1757233" cy="2891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4625" y="2187725"/>
              <a:ext cx="2357751" cy="235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16600" y="166000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146900" y="2594111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>
            <a:off x="2678700" y="12476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693800" y="3272439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68" name="Google Shape;68;p15"/>
          <p:cNvGrpSpPr/>
          <p:nvPr/>
        </p:nvGrpSpPr>
        <p:grpSpPr>
          <a:xfrm>
            <a:off x="-1961956" y="-1914072"/>
            <a:ext cx="12609495" cy="7928467"/>
            <a:chOff x="-1961956" y="-1914072"/>
            <a:chExt cx="12609495" cy="792846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965333">
              <a:off x="-195457" y="-328621"/>
              <a:ext cx="1736239" cy="173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72027">
              <a:off x="7981399" y="3414276"/>
              <a:ext cx="1986749" cy="199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570612">
              <a:off x="-1719691" y="2568700"/>
              <a:ext cx="5448723" cy="236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119322">
              <a:off x="6542286" y="-1007559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6314270" y="-745589"/>
            <a:ext cx="4181087" cy="6451187"/>
            <a:chOff x="6314270" y="-745589"/>
            <a:chExt cx="4181087" cy="6451187"/>
          </a:xfrm>
        </p:grpSpPr>
        <p:pic>
          <p:nvPicPr>
            <p:cNvPr id="75" name="Google Shape;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82192">
              <a:off x="6485858" y="3397694"/>
              <a:ext cx="3837909" cy="1665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">
              <a:off x="8380896" y="-745576"/>
              <a:ext cx="1757232" cy="2891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484388" y="16080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4901913" y="16080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2180338" y="3077750"/>
            <a:ext cx="2365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4597863" y="3077750"/>
            <a:ext cx="2365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5" name="Google Shape;85;p17"/>
          <p:cNvGrpSpPr/>
          <p:nvPr/>
        </p:nvGrpSpPr>
        <p:grpSpPr>
          <a:xfrm>
            <a:off x="-668974" y="-380775"/>
            <a:ext cx="12355574" cy="7581300"/>
            <a:chOff x="-668974" y="-380775"/>
            <a:chExt cx="12355574" cy="7581300"/>
          </a:xfrm>
        </p:grpSpPr>
        <p:pic>
          <p:nvPicPr>
            <p:cNvPr id="86" name="Google Shape;8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">
              <a:off x="-668974" y="3717438"/>
              <a:ext cx="1705225" cy="2805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1697" y="-246300"/>
              <a:ext cx="1590575" cy="158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0775" y="-380775"/>
              <a:ext cx="1938800" cy="190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026834">
              <a:off x="7627042" y="4181636"/>
              <a:ext cx="3781289" cy="214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947905">
              <a:off x="7727246" y="3687516"/>
              <a:ext cx="1407058" cy="1407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" name="Google Shape;93;p18"/>
          <p:cNvGrpSpPr/>
          <p:nvPr/>
        </p:nvGrpSpPr>
        <p:grpSpPr>
          <a:xfrm>
            <a:off x="-580551" y="-866846"/>
            <a:ext cx="11744645" cy="7343832"/>
            <a:chOff x="-580551" y="-866846"/>
            <a:chExt cx="11744645" cy="7343832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282193">
              <a:off x="7047947" y="-405619"/>
              <a:ext cx="2216482" cy="96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1">
              <a:off x="-580551" y="-866838"/>
              <a:ext cx="1145425" cy="1884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139234">
              <a:off x="7218611" y="3208916"/>
              <a:ext cx="3828605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832225" y="1534088"/>
            <a:ext cx="28080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4755275" y="2212613"/>
            <a:ext cx="29640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9"/>
          <p:cNvGrpSpPr/>
          <p:nvPr/>
        </p:nvGrpSpPr>
        <p:grpSpPr>
          <a:xfrm>
            <a:off x="-2525575" y="-2147974"/>
            <a:ext cx="12171000" cy="8109926"/>
            <a:chOff x="-2525575" y="-2147974"/>
            <a:chExt cx="12171000" cy="8109926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1">
              <a:off x="8091175" y="3404763"/>
              <a:ext cx="1554250" cy="255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23643">
              <a:off x="-909485" y="494619"/>
              <a:ext cx="6800270" cy="3222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903680">
              <a:off x="755386" y="1474744"/>
              <a:ext cx="2966054" cy="2509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282668">
              <a:off x="-2244264" y="-1434484"/>
              <a:ext cx="3828604" cy="21759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188" y="-505225"/>
            <a:ext cx="2241025" cy="22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713225" y="672300"/>
            <a:ext cx="7717500" cy="3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8" name="Google Shape;108;p20"/>
          <p:cNvGrpSpPr/>
          <p:nvPr/>
        </p:nvGrpSpPr>
        <p:grpSpPr>
          <a:xfrm>
            <a:off x="-1642575" y="-1588072"/>
            <a:ext cx="12015470" cy="6273494"/>
            <a:chOff x="-1642575" y="-1588072"/>
            <a:chExt cx="12015470" cy="6273494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075837">
              <a:off x="-2174630" y="1033228"/>
              <a:ext cx="4793233" cy="2080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43482">
              <a:off x="7883525" y="3191525"/>
              <a:ext cx="1252901" cy="12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2965373">
              <a:off x="116353" y="75918"/>
              <a:ext cx="1343945" cy="134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693810">
              <a:off x="5670399" y="-953794"/>
              <a:ext cx="4418776" cy="25113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3548" y="4032498"/>
            <a:ext cx="1804625" cy="18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713225" y="1646975"/>
            <a:ext cx="5033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7" name="Google Shape;117;p21"/>
          <p:cNvGrpSpPr/>
          <p:nvPr/>
        </p:nvGrpSpPr>
        <p:grpSpPr>
          <a:xfrm>
            <a:off x="-1272950" y="1405350"/>
            <a:ext cx="10891424" cy="4968350"/>
            <a:chOff x="-1272950" y="1405350"/>
            <a:chExt cx="10891424" cy="4968350"/>
          </a:xfrm>
        </p:grpSpPr>
        <p:pic>
          <p:nvPicPr>
            <p:cNvPr id="118" name="Google Shape;1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13">
              <a:off x="-1089314" y="3547407"/>
              <a:ext cx="3369977" cy="1915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481461">
              <a:off x="5997051" y="1660227"/>
              <a:ext cx="1448899" cy="1529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753648" y="2268550"/>
              <a:ext cx="1864825" cy="349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553375" y="3031775"/>
              <a:ext cx="1299700" cy="1299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387775" y="3053375"/>
            <a:ext cx="4043100" cy="15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22"/>
          <p:cNvGrpSpPr/>
          <p:nvPr/>
        </p:nvGrpSpPr>
        <p:grpSpPr>
          <a:xfrm>
            <a:off x="4857645" y="-934296"/>
            <a:ext cx="6845333" cy="4210274"/>
            <a:chOff x="4857645" y="-934296"/>
            <a:chExt cx="6845333" cy="4210274"/>
          </a:xfrm>
        </p:grpSpPr>
        <p:pic>
          <p:nvPicPr>
            <p:cNvPr id="125" name="Google Shape;125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47964">
              <a:off x="4979732" y="262043"/>
              <a:ext cx="3837911" cy="1665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86742">
              <a:off x="8371060" y="-525837"/>
              <a:ext cx="2278235" cy="374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37943">
              <a:off x="7507386" y="-138931"/>
              <a:ext cx="3369977" cy="1915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717800" y="3044906"/>
            <a:ext cx="7708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718000" y="1620994"/>
            <a:ext cx="7708200" cy="17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31" name="Google Shape;131;p23"/>
          <p:cNvGrpSpPr/>
          <p:nvPr/>
        </p:nvGrpSpPr>
        <p:grpSpPr>
          <a:xfrm>
            <a:off x="-2015873" y="-1367983"/>
            <a:ext cx="13718850" cy="7955361"/>
            <a:chOff x="-2015873" y="-1367983"/>
            <a:chExt cx="13718850" cy="7955361"/>
          </a:xfrm>
        </p:grpSpPr>
        <p:pic>
          <p:nvPicPr>
            <p:cNvPr id="132" name="Google Shape;13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86742">
              <a:off x="-962190" y="2785563"/>
              <a:ext cx="2278235" cy="374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54325">
              <a:off x="43815" y="52159"/>
              <a:ext cx="977528" cy="9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947881">
              <a:off x="957545" y="650766"/>
              <a:ext cx="823861" cy="8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442483">
              <a:off x="1137350" y="3924000"/>
              <a:ext cx="1244100" cy="124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23"/>
            <p:cNvGrpSpPr/>
            <p:nvPr/>
          </p:nvGrpSpPr>
          <p:grpSpPr>
            <a:xfrm>
              <a:off x="7065824" y="-579326"/>
              <a:ext cx="4637153" cy="3855305"/>
              <a:chOff x="7065824" y="-579326"/>
              <a:chExt cx="4637153" cy="3855305"/>
            </a:xfrm>
          </p:grpSpPr>
          <p:pic>
            <p:nvPicPr>
              <p:cNvPr id="137" name="Google Shape;137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86742">
                <a:off x="8371060" y="-525837"/>
                <a:ext cx="2278235" cy="3748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 rot="8461558">
                <a:off x="7280866" y="221659"/>
                <a:ext cx="3188167" cy="18119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737150">
              <a:off x="4974375" y="-9656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52450" y="3998275"/>
              <a:ext cx="1581675" cy="1553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5"/>
          <p:cNvGrpSpPr/>
          <p:nvPr/>
        </p:nvGrpSpPr>
        <p:grpSpPr>
          <a:xfrm>
            <a:off x="-2497817" y="-128249"/>
            <a:ext cx="11797467" cy="6491484"/>
            <a:chOff x="-2497817" y="-128249"/>
            <a:chExt cx="11797467" cy="6491484"/>
          </a:xfrm>
        </p:grpSpPr>
        <p:pic>
          <p:nvPicPr>
            <p:cNvPr id="144" name="Google Shape;14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89253">
              <a:off x="-2356527" y="1930247"/>
              <a:ext cx="5186557" cy="2947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27670">
              <a:off x="7783088" y="12826"/>
              <a:ext cx="1346150" cy="134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450" y="4108875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55825" y="4151200"/>
              <a:ext cx="1743825" cy="17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450" y="835925"/>
              <a:ext cx="1204200" cy="118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5"/>
          <p:cNvSpPr txBox="1"/>
          <p:nvPr>
            <p:ph type="title"/>
          </p:nvPr>
        </p:nvSpPr>
        <p:spPr>
          <a:xfrm>
            <a:off x="1845813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1845813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p25"/>
          <p:cNvSpPr txBox="1"/>
          <p:nvPr>
            <p:ph idx="2" type="title"/>
          </p:nvPr>
        </p:nvSpPr>
        <p:spPr>
          <a:xfrm>
            <a:off x="5640763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5640763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5"/>
          <p:cNvSpPr txBox="1"/>
          <p:nvPr>
            <p:ph idx="4" type="title"/>
          </p:nvPr>
        </p:nvSpPr>
        <p:spPr>
          <a:xfrm>
            <a:off x="1845813" y="3094050"/>
            <a:ext cx="230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5"/>
          <p:cNvSpPr txBox="1"/>
          <p:nvPr>
            <p:ph idx="5" type="title"/>
          </p:nvPr>
        </p:nvSpPr>
        <p:spPr>
          <a:xfrm>
            <a:off x="5640763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5640763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5"/>
          <p:cNvSpPr txBox="1"/>
          <p:nvPr>
            <p:ph hasCustomPrompt="1" idx="7" type="title"/>
          </p:nvPr>
        </p:nvSpPr>
        <p:spPr>
          <a:xfrm>
            <a:off x="92293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hasCustomPrompt="1" idx="8" type="title"/>
          </p:nvPr>
        </p:nvSpPr>
        <p:spPr>
          <a:xfrm>
            <a:off x="472248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5"/>
          <p:cNvSpPr txBox="1"/>
          <p:nvPr>
            <p:ph hasCustomPrompt="1" idx="9" type="title"/>
          </p:nvPr>
        </p:nvSpPr>
        <p:spPr>
          <a:xfrm>
            <a:off x="922938" y="319355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13" type="title"/>
          </p:nvPr>
        </p:nvSpPr>
        <p:spPr>
          <a:xfrm>
            <a:off x="4722488" y="3198175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5"/>
          <p:cNvSpPr txBox="1"/>
          <p:nvPr>
            <p:ph idx="14" type="subTitle"/>
          </p:nvPr>
        </p:nvSpPr>
        <p:spPr>
          <a:xfrm>
            <a:off x="1845813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5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321457" y="1667900"/>
            <a:ext cx="32397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0907" y="2935600"/>
            <a:ext cx="32808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grpSp>
        <p:nvGrpSpPr>
          <p:cNvPr id="165" name="Google Shape;165;p26"/>
          <p:cNvGrpSpPr/>
          <p:nvPr/>
        </p:nvGrpSpPr>
        <p:grpSpPr>
          <a:xfrm>
            <a:off x="-1976500" y="-2826549"/>
            <a:ext cx="11574174" cy="10739825"/>
            <a:chOff x="-1976500" y="-2826549"/>
            <a:chExt cx="11574174" cy="10739825"/>
          </a:xfrm>
        </p:grpSpPr>
        <p:pic>
          <p:nvPicPr>
            <p:cNvPr id="166" name="Google Shape;16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">
              <a:off x="-380700" y="-2826527"/>
              <a:ext cx="2822300" cy="4698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292259">
              <a:off x="5527498" y="1060314"/>
              <a:ext cx="3940927" cy="178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841785">
              <a:off x="-1744578" y="3809974"/>
              <a:ext cx="4858931" cy="276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89150" y="244125"/>
              <a:ext cx="1819675" cy="181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53750" y="2403050"/>
              <a:ext cx="2135400" cy="213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46304" y="1556279"/>
            <a:ext cx="1451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1549408" y="1558079"/>
            <a:ext cx="14514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6143200" y="1556279"/>
            <a:ext cx="1451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1286300" y="3336725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3583200" y="3336728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5880100" y="3336102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9" name="Google Shape;179;p27"/>
          <p:cNvGrpSpPr/>
          <p:nvPr/>
        </p:nvGrpSpPr>
        <p:grpSpPr>
          <a:xfrm>
            <a:off x="-1624324" y="0"/>
            <a:ext cx="11692256" cy="7647876"/>
            <a:chOff x="-1624324" y="0"/>
            <a:chExt cx="11692256" cy="7647876"/>
          </a:xfrm>
        </p:grpSpPr>
        <p:pic>
          <p:nvPicPr>
            <p:cNvPr id="180" name="Google Shape;18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58993">
              <a:off x="7291092" y="3740975"/>
              <a:ext cx="2891940" cy="1308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3399791">
              <a:off x="-1559750" y="3103626"/>
              <a:ext cx="5295899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7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>
              <a:off x="-410525" y="3650150"/>
              <a:ext cx="2062225" cy="207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89890">
              <a:off x="7717041" y="199812"/>
              <a:ext cx="1427492" cy="1427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4932325" y="2571750"/>
            <a:ext cx="3498600" cy="1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4572000" y="1016550"/>
            <a:ext cx="3858600" cy="15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7" name="Google Shape;187;p28"/>
          <p:cNvGrpSpPr/>
          <p:nvPr/>
        </p:nvGrpSpPr>
        <p:grpSpPr>
          <a:xfrm>
            <a:off x="-2613025" y="-991975"/>
            <a:ext cx="11953250" cy="8992350"/>
            <a:chOff x="-2613025" y="-991975"/>
            <a:chExt cx="11953250" cy="8992350"/>
          </a:xfrm>
        </p:grpSpPr>
        <p:pic>
          <p:nvPicPr>
            <p:cNvPr id="188" name="Google Shape;18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284859">
              <a:off x="-1205644" y="-365651"/>
              <a:ext cx="3684688" cy="1342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26580">
              <a:off x="-2420837" y="4233548"/>
              <a:ext cx="4444573" cy="2526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">
              <a:off x="7655575" y="4262387"/>
              <a:ext cx="1684650" cy="28042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2" type="title"/>
          </p:nvPr>
        </p:nvSpPr>
        <p:spPr>
          <a:xfrm>
            <a:off x="821364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3" type="title"/>
          </p:nvPr>
        </p:nvSpPr>
        <p:spPr>
          <a:xfrm>
            <a:off x="2739988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4" type="title"/>
          </p:nvPr>
        </p:nvSpPr>
        <p:spPr>
          <a:xfrm>
            <a:off x="4658612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5" type="title"/>
          </p:nvPr>
        </p:nvSpPr>
        <p:spPr>
          <a:xfrm>
            <a:off x="6577236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779814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2698438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29"/>
          <p:cNvSpPr txBox="1"/>
          <p:nvPr>
            <p:ph idx="7" type="subTitle"/>
          </p:nvPr>
        </p:nvSpPr>
        <p:spPr>
          <a:xfrm>
            <a:off x="4617062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29"/>
          <p:cNvSpPr txBox="1"/>
          <p:nvPr>
            <p:ph idx="8" type="subTitle"/>
          </p:nvPr>
        </p:nvSpPr>
        <p:spPr>
          <a:xfrm>
            <a:off x="6535686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1" name="Google Shape;201;p29"/>
          <p:cNvGrpSpPr/>
          <p:nvPr/>
        </p:nvGrpSpPr>
        <p:grpSpPr>
          <a:xfrm>
            <a:off x="-470075" y="-1054802"/>
            <a:ext cx="10839652" cy="7515173"/>
            <a:chOff x="-470075" y="-1054802"/>
            <a:chExt cx="10839652" cy="7515173"/>
          </a:xfrm>
        </p:grpSpPr>
        <p:pic>
          <p:nvPicPr>
            <p:cNvPr id="202" name="Google Shape;202;p29"/>
            <p:cNvPicPr preferRelativeResize="0"/>
            <p:nvPr/>
          </p:nvPicPr>
          <p:blipFill rotWithShape="1">
            <a:blip r:embed="rId3">
              <a:alphaModFix/>
            </a:blip>
            <a:srcRect b="-2469" l="-2210" r="2209" t="2470"/>
            <a:stretch/>
          </p:blipFill>
          <p:spPr>
            <a:xfrm>
              <a:off x="8023675" y="4155975"/>
              <a:ext cx="2062225" cy="207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799947">
              <a:off x="-470075" y="-1054792"/>
              <a:ext cx="1299950" cy="2138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0775" y="-380775"/>
              <a:ext cx="1938800" cy="190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05896">
              <a:off x="6451167" y="4045687"/>
              <a:ext cx="3781289" cy="2149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2" type="title"/>
          </p:nvPr>
        </p:nvSpPr>
        <p:spPr>
          <a:xfrm>
            <a:off x="1023661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3" type="title"/>
          </p:nvPr>
        </p:nvSpPr>
        <p:spPr>
          <a:xfrm>
            <a:off x="3699352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4" type="title"/>
          </p:nvPr>
        </p:nvSpPr>
        <p:spPr>
          <a:xfrm>
            <a:off x="6371288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5" type="title"/>
          </p:nvPr>
        </p:nvSpPr>
        <p:spPr>
          <a:xfrm>
            <a:off x="1023661" y="3684419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6" type="title"/>
          </p:nvPr>
        </p:nvSpPr>
        <p:spPr>
          <a:xfrm>
            <a:off x="3699352" y="3684394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7" type="title"/>
          </p:nvPr>
        </p:nvSpPr>
        <p:spPr>
          <a:xfrm>
            <a:off x="6371288" y="3684419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838111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8" type="subTitle"/>
          </p:nvPr>
        </p:nvSpPr>
        <p:spPr>
          <a:xfrm>
            <a:off x="3511924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9" type="subTitle"/>
          </p:nvPr>
        </p:nvSpPr>
        <p:spPr>
          <a:xfrm>
            <a:off x="6185738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3" type="subTitle"/>
          </p:nvPr>
        </p:nvSpPr>
        <p:spPr>
          <a:xfrm>
            <a:off x="838111" y="3901872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4" type="subTitle"/>
          </p:nvPr>
        </p:nvSpPr>
        <p:spPr>
          <a:xfrm>
            <a:off x="3511924" y="3901847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15" type="subTitle"/>
          </p:nvPr>
        </p:nvSpPr>
        <p:spPr>
          <a:xfrm>
            <a:off x="6185738" y="3901872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0" name="Google Shape;220;p30"/>
          <p:cNvGrpSpPr/>
          <p:nvPr/>
        </p:nvGrpSpPr>
        <p:grpSpPr>
          <a:xfrm>
            <a:off x="-2620268" y="-1628621"/>
            <a:ext cx="13446644" cy="7773305"/>
            <a:chOff x="-2620268" y="-1628621"/>
            <a:chExt cx="13446644" cy="7773305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44225">
              <a:off x="-2339751" y="-1042378"/>
              <a:ext cx="5186557" cy="2947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33481">
              <a:off x="1303491" y="-345945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4033466">
              <a:off x="-96028" y="276420"/>
              <a:ext cx="926557" cy="90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0332">
              <a:off x="7710885" y="248897"/>
              <a:ext cx="3116881" cy="1135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273691">
              <a:off x="-764450" y="3925658"/>
              <a:ext cx="1299951" cy="2138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28" name="Google Shape;228;p31"/>
          <p:cNvGrpSpPr/>
          <p:nvPr/>
        </p:nvGrpSpPr>
        <p:grpSpPr>
          <a:xfrm>
            <a:off x="-1283710" y="-902679"/>
            <a:ext cx="14126336" cy="7877879"/>
            <a:chOff x="-1283710" y="-902679"/>
            <a:chExt cx="14126336" cy="7877879"/>
          </a:xfrm>
        </p:grpSpPr>
        <p:pic>
          <p:nvPicPr>
            <p:cNvPr id="229" name="Google Shape;22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3750" y="3768125"/>
              <a:ext cx="1849700" cy="184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69250" y="4262275"/>
              <a:ext cx="4773375" cy="271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944807">
              <a:off x="-1269736" y="3543120"/>
              <a:ext cx="2767196" cy="12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776281">
              <a:off x="-450074" y="-81228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35" name="Google Shape;235;p32"/>
          <p:cNvGrpSpPr/>
          <p:nvPr/>
        </p:nvGrpSpPr>
        <p:grpSpPr>
          <a:xfrm>
            <a:off x="-975350" y="-1016329"/>
            <a:ext cx="11728307" cy="7033558"/>
            <a:chOff x="-975350" y="-1016329"/>
            <a:chExt cx="11728307" cy="7033558"/>
          </a:xfrm>
        </p:grpSpPr>
        <p:pic>
          <p:nvPicPr>
            <p:cNvPr id="236" name="Google Shape;23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99840">
              <a:off x="7320309" y="3132806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55825" y="4151200"/>
              <a:ext cx="1743825" cy="17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56500">
              <a:off x="58601" y="4145383"/>
              <a:ext cx="926399" cy="926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2700000">
              <a:off x="8115542" y="278419"/>
              <a:ext cx="1075116" cy="1075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699996">
              <a:off x="-939153" y="40999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1300" y="1017723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7776281">
              <a:off x="5853051" y="-92593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46563" y="-455337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3"/>
          <p:cNvGrpSpPr/>
          <p:nvPr/>
        </p:nvGrpSpPr>
        <p:grpSpPr>
          <a:xfrm>
            <a:off x="-727224" y="278301"/>
            <a:ext cx="12135324" cy="5973100"/>
            <a:chOff x="-727224" y="278301"/>
            <a:chExt cx="12135324" cy="5973100"/>
          </a:xfrm>
        </p:grpSpPr>
        <p:pic>
          <p:nvPicPr>
            <p:cNvPr id="246" name="Google Shape;24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22511">
              <a:off x="-312159" y="3206693"/>
              <a:ext cx="1025794" cy="1687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33"/>
            <p:cNvGrpSpPr/>
            <p:nvPr/>
          </p:nvGrpSpPr>
          <p:grpSpPr>
            <a:xfrm>
              <a:off x="-158680" y="278301"/>
              <a:ext cx="11566779" cy="5973100"/>
              <a:chOff x="-158680" y="278301"/>
              <a:chExt cx="11566779" cy="5973100"/>
            </a:xfrm>
          </p:grpSpPr>
          <p:pic>
            <p:nvPicPr>
              <p:cNvPr id="248" name="Google Shape;24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189251">
                <a:off x="6522465" y="2186354"/>
                <a:ext cx="4756070" cy="27030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157" y="278301"/>
                <a:ext cx="1346150" cy="1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8267427" y="4184155"/>
                <a:ext cx="701208" cy="704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158680" y="4021725"/>
                <a:ext cx="1743825" cy="1743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864383" y="1182863"/>
                <a:ext cx="1104251" cy="10843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3" name="Google Shape;253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1146900" y="2517911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34"/>
          <p:cNvSpPr txBox="1"/>
          <p:nvPr>
            <p:ph hasCustomPrompt="1" idx="2" type="title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4"/>
          <p:cNvSpPr txBox="1"/>
          <p:nvPr>
            <p:ph idx="1" type="subTitle"/>
          </p:nvPr>
        </p:nvSpPr>
        <p:spPr>
          <a:xfrm>
            <a:off x="1693800" y="3348639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258" name="Google Shape;258;p34"/>
          <p:cNvGrpSpPr/>
          <p:nvPr/>
        </p:nvGrpSpPr>
        <p:grpSpPr>
          <a:xfrm>
            <a:off x="-1021968" y="-1685471"/>
            <a:ext cx="10957893" cy="7776534"/>
            <a:chOff x="-1021968" y="-1685471"/>
            <a:chExt cx="10957893" cy="7776534"/>
          </a:xfrm>
        </p:grpSpPr>
        <p:pic>
          <p:nvPicPr>
            <p:cNvPr id="259" name="Google Shape;25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47118">
              <a:off x="6686717" y="2085307"/>
              <a:ext cx="4057541" cy="1389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965333">
              <a:off x="7688718" y="-284396"/>
              <a:ext cx="1736239" cy="173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772027">
              <a:off x="-361876" y="325326"/>
              <a:ext cx="1986749" cy="199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049148">
              <a:off x="-1658914" y="2987891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849942">
              <a:off x="231667" y="3715465"/>
              <a:ext cx="1289818" cy="1289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3516067">
              <a:off x="3927569" y="-1634400"/>
              <a:ext cx="1818359" cy="30268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4750" y="2039700"/>
            <a:ext cx="4927200" cy="57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" name="Google Shape;267;p35"/>
          <p:cNvSpPr txBox="1"/>
          <p:nvPr>
            <p:ph hasCustomPrompt="1" idx="2" type="title"/>
          </p:nvPr>
        </p:nvSpPr>
        <p:spPr>
          <a:xfrm>
            <a:off x="739350" y="1963500"/>
            <a:ext cx="26172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3114750" y="2751625"/>
            <a:ext cx="52899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269" name="Google Shape;269;p35"/>
          <p:cNvGrpSpPr/>
          <p:nvPr/>
        </p:nvGrpSpPr>
        <p:grpSpPr>
          <a:xfrm flipH="1">
            <a:off x="-1242275" y="-908354"/>
            <a:ext cx="11728307" cy="6914208"/>
            <a:chOff x="-1623275" y="-908354"/>
            <a:chExt cx="11728307" cy="6914208"/>
          </a:xfrm>
        </p:grpSpPr>
        <p:pic>
          <p:nvPicPr>
            <p:cNvPr id="270" name="Google Shape;27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76281">
              <a:off x="-388191" y="-817959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3299840">
              <a:off x="-1557361" y="3121431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699996">
              <a:off x="7385806" y="39862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" y="-33727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17544" y="1803388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6199601">
              <a:off x="-377539" y="3639028"/>
              <a:ext cx="1595279" cy="159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848" y="3002400"/>
              <a:ext cx="933125" cy="93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57" y="76201"/>
            <a:ext cx="1346150" cy="1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6"/>
          <p:cNvGrpSpPr/>
          <p:nvPr/>
        </p:nvGrpSpPr>
        <p:grpSpPr>
          <a:xfrm>
            <a:off x="-431922" y="-1102146"/>
            <a:ext cx="10841182" cy="6268871"/>
            <a:chOff x="-431922" y="-1102146"/>
            <a:chExt cx="10841182" cy="6268871"/>
          </a:xfrm>
        </p:grpSpPr>
        <p:pic>
          <p:nvPicPr>
            <p:cNvPr id="280" name="Google Shape;28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485154">
              <a:off x="152949" y="4203389"/>
              <a:ext cx="810380" cy="810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017854">
              <a:off x="8519986" y="2441402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61567">
              <a:off x="7988554" y="239095"/>
              <a:ext cx="884441" cy="88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02190">
              <a:off x="-302603" y="-649076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87" name="Google Shape;287;p37"/>
          <p:cNvGrpSpPr/>
          <p:nvPr/>
        </p:nvGrpSpPr>
        <p:grpSpPr>
          <a:xfrm>
            <a:off x="-1623275" y="-908354"/>
            <a:ext cx="11728307" cy="6914208"/>
            <a:chOff x="-1623275" y="-908354"/>
            <a:chExt cx="11728307" cy="6914208"/>
          </a:xfrm>
        </p:grpSpPr>
        <p:pic>
          <p:nvPicPr>
            <p:cNvPr id="288" name="Google Shape;2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76281">
              <a:off x="-388191" y="-817959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3299840">
              <a:off x="-1557361" y="3121431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699996">
              <a:off x="7385806" y="39862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" y="-33727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17544" y="1803388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6199601">
              <a:off x="-377539" y="3639028"/>
              <a:ext cx="1595279" cy="159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5848" y="3036500"/>
              <a:ext cx="933125" cy="933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97" name="Google Shape;297;p38"/>
          <p:cNvGrpSpPr/>
          <p:nvPr/>
        </p:nvGrpSpPr>
        <p:grpSpPr>
          <a:xfrm>
            <a:off x="-446167" y="-1128826"/>
            <a:ext cx="11030343" cy="6441128"/>
            <a:chOff x="-446167" y="-1128826"/>
            <a:chExt cx="11030343" cy="6441128"/>
          </a:xfrm>
        </p:grpSpPr>
        <p:pic>
          <p:nvPicPr>
            <p:cNvPr id="298" name="Google Shape;29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734620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901397">
              <a:off x="8486366" y="-23144"/>
              <a:ext cx="1539894" cy="2563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4658712">
              <a:off x="-943773" y="661775"/>
              <a:ext cx="2891941" cy="1308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8"/>
            <p:cNvPicPr preferRelativeResize="0"/>
            <p:nvPr/>
          </p:nvPicPr>
          <p:blipFill rotWithShape="1">
            <a:blip r:embed="rId6">
              <a:alphaModFix/>
            </a:blip>
            <a:srcRect b="-2469" l="-2210" r="2209" t="2470"/>
            <a:stretch/>
          </p:blipFill>
          <p:spPr>
            <a:xfrm flipH="1">
              <a:off x="8339823" y="5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5608387">
              <a:off x="-194396" y="4240278"/>
              <a:ext cx="1041438" cy="1041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713225" y="1093275"/>
            <a:ext cx="38589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13225" y="1794150"/>
            <a:ext cx="3705000" cy="1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6" name="Google Shape;306;p39"/>
          <p:cNvGrpSpPr/>
          <p:nvPr/>
        </p:nvGrpSpPr>
        <p:grpSpPr>
          <a:xfrm>
            <a:off x="-794148" y="-1435699"/>
            <a:ext cx="11384524" cy="7382961"/>
            <a:chOff x="-794148" y="-1435699"/>
            <a:chExt cx="11384524" cy="7382961"/>
          </a:xfrm>
        </p:grpSpPr>
        <p:pic>
          <p:nvPicPr>
            <p:cNvPr id="307" name="Google Shape;30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8589244">
              <a:off x="5933804" y="-378400"/>
              <a:ext cx="4349769" cy="247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663234" y="119697"/>
              <a:ext cx="641306" cy="644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050734" y="70789"/>
              <a:ext cx="1009920" cy="991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899367">
              <a:off x="-742126" y="3998589"/>
              <a:ext cx="3363381" cy="1151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3" name="Google Shape;313;p40"/>
          <p:cNvSpPr txBox="1"/>
          <p:nvPr>
            <p:ph idx="1" type="subTitle"/>
          </p:nvPr>
        </p:nvSpPr>
        <p:spPr>
          <a:xfrm>
            <a:off x="973450" y="2361800"/>
            <a:ext cx="3705000" cy="15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40"/>
          <p:cNvSpPr txBox="1"/>
          <p:nvPr>
            <p:ph idx="2" type="title"/>
          </p:nvPr>
        </p:nvSpPr>
        <p:spPr>
          <a:xfrm>
            <a:off x="973450" y="1829900"/>
            <a:ext cx="37050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5" name="Google Shape;315;p40"/>
          <p:cNvGrpSpPr/>
          <p:nvPr/>
        </p:nvGrpSpPr>
        <p:grpSpPr>
          <a:xfrm>
            <a:off x="-975949" y="-904874"/>
            <a:ext cx="10632075" cy="7919001"/>
            <a:chOff x="-975949" y="-904874"/>
            <a:chExt cx="10632075" cy="7919001"/>
          </a:xfrm>
        </p:grpSpPr>
        <p:pic>
          <p:nvPicPr>
            <p:cNvPr id="316" name="Google Shape;31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589249">
              <a:off x="-346957" y="4006787"/>
              <a:ext cx="3706288" cy="2106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1339310" y="4431198"/>
              <a:ext cx="546434" cy="549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2395684" y="4246224"/>
              <a:ext cx="860516" cy="84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900633">
              <a:off x="6240723" y="-107973"/>
              <a:ext cx="3363381" cy="115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901399">
              <a:off x="-533599" y="-323503"/>
              <a:ext cx="1220924" cy="2032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41"/>
          <p:cNvSpPr txBox="1"/>
          <p:nvPr>
            <p:ph idx="1" type="subTitle"/>
          </p:nvPr>
        </p:nvSpPr>
        <p:spPr>
          <a:xfrm>
            <a:off x="973450" y="1673524"/>
            <a:ext cx="3705000" cy="21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24" name="Google Shape;324;p41"/>
          <p:cNvGrpSpPr/>
          <p:nvPr/>
        </p:nvGrpSpPr>
        <p:grpSpPr>
          <a:xfrm>
            <a:off x="-1806199" y="-460662"/>
            <a:ext cx="11985881" cy="6627087"/>
            <a:chOff x="-1806199" y="-460662"/>
            <a:chExt cx="11985881" cy="6627087"/>
          </a:xfrm>
        </p:grpSpPr>
        <p:pic>
          <p:nvPicPr>
            <p:cNvPr id="325" name="Google Shape;32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356500">
              <a:off x="8219332" y="4140058"/>
              <a:ext cx="926399" cy="926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699996">
              <a:off x="7460456" y="40467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28357" y="1012398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5400095">
              <a:off x="259972" y="3927716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93094" y="-460662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674635">
              <a:off x="337724" y="3702219"/>
              <a:ext cx="1075116" cy="1075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7570152">
              <a:off x="-1693855" y="4326684"/>
              <a:ext cx="2004835" cy="12961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492625" y="1673875"/>
            <a:ext cx="3709500" cy="21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35" name="Google Shape;335;p42"/>
          <p:cNvGrpSpPr/>
          <p:nvPr/>
        </p:nvGrpSpPr>
        <p:grpSpPr>
          <a:xfrm>
            <a:off x="-853160" y="-1112844"/>
            <a:ext cx="11058757" cy="6626493"/>
            <a:chOff x="-853160" y="-1112844"/>
            <a:chExt cx="11058757" cy="6626493"/>
          </a:xfrm>
        </p:grpSpPr>
        <p:pic>
          <p:nvPicPr>
            <p:cNvPr id="336" name="Google Shape;33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485120">
              <a:off x="7976226" y="3979379"/>
              <a:ext cx="1156467" cy="11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017854">
              <a:off x="8316323" y="-924073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2261567">
              <a:off x="-174923" y="-198771"/>
              <a:ext cx="1041296" cy="104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302190">
              <a:off x="-723840" y="384684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2" name="Google Shape;342;p43"/>
          <p:cNvSpPr txBox="1"/>
          <p:nvPr>
            <p:ph idx="1" type="subTitle"/>
          </p:nvPr>
        </p:nvSpPr>
        <p:spPr>
          <a:xfrm>
            <a:off x="973450" y="1680925"/>
            <a:ext cx="3705000" cy="21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43" name="Google Shape;343;p43"/>
          <p:cNvGrpSpPr/>
          <p:nvPr/>
        </p:nvGrpSpPr>
        <p:grpSpPr>
          <a:xfrm>
            <a:off x="-987550" y="-332450"/>
            <a:ext cx="10728530" cy="6599975"/>
            <a:chOff x="-987550" y="-332450"/>
            <a:chExt cx="10728530" cy="6599975"/>
          </a:xfrm>
        </p:grpSpPr>
        <p:pic>
          <p:nvPicPr>
            <p:cNvPr id="344" name="Google Shape;34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135140">
              <a:off x="-217795" y="4433359"/>
              <a:ext cx="2444991" cy="1468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004511">
              <a:off x="-534528" y="3009203"/>
              <a:ext cx="1311093" cy="2250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3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 flipH="1" rot="10800000">
              <a:off x="81061" y="4392941"/>
              <a:ext cx="805092" cy="86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6863945">
              <a:off x="7108463" y="3332484"/>
              <a:ext cx="2951200" cy="1202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965323">
              <a:off x="8129075" y="-113187"/>
              <a:ext cx="1069599" cy="1069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idx="1" type="subTitle"/>
          </p:nvPr>
        </p:nvSpPr>
        <p:spPr>
          <a:xfrm>
            <a:off x="727375" y="162470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4"/>
          <p:cNvSpPr txBox="1"/>
          <p:nvPr>
            <p:ph idx="2" type="subTitle"/>
          </p:nvPr>
        </p:nvSpPr>
        <p:spPr>
          <a:xfrm>
            <a:off x="3021314" y="288920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4"/>
          <p:cNvSpPr txBox="1"/>
          <p:nvPr>
            <p:ph idx="3" type="subTitle"/>
          </p:nvPr>
        </p:nvSpPr>
        <p:spPr>
          <a:xfrm>
            <a:off x="5315253" y="419335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4"/>
          <p:cNvSpPr txBox="1"/>
          <p:nvPr>
            <p:ph hasCustomPrompt="1" type="title"/>
          </p:nvPr>
        </p:nvSpPr>
        <p:spPr>
          <a:xfrm>
            <a:off x="1488175" y="694853"/>
            <a:ext cx="1579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44"/>
          <p:cNvSpPr txBox="1"/>
          <p:nvPr>
            <p:ph hasCustomPrompt="1" idx="4" type="title"/>
          </p:nvPr>
        </p:nvSpPr>
        <p:spPr>
          <a:xfrm>
            <a:off x="3781050" y="1952578"/>
            <a:ext cx="1581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/>
          <p:nvPr>
            <p:ph hasCustomPrompt="1" idx="5" type="title"/>
          </p:nvPr>
        </p:nvSpPr>
        <p:spPr>
          <a:xfrm>
            <a:off x="6076053" y="3254878"/>
            <a:ext cx="1579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356" name="Google Shape;356;p44"/>
          <p:cNvGrpSpPr/>
          <p:nvPr/>
        </p:nvGrpSpPr>
        <p:grpSpPr>
          <a:xfrm>
            <a:off x="-1021968" y="-860325"/>
            <a:ext cx="10298166" cy="6951388"/>
            <a:chOff x="-1021968" y="-860325"/>
            <a:chExt cx="10298166" cy="6951388"/>
          </a:xfrm>
        </p:grpSpPr>
        <p:pic>
          <p:nvPicPr>
            <p:cNvPr id="357" name="Google Shape;35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1805">
              <a:off x="5208749" y="606470"/>
              <a:ext cx="4422999" cy="1824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208277">
              <a:off x="6288584" y="527259"/>
              <a:ext cx="2342932" cy="198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49148">
              <a:off x="-1658914" y="2987891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849942">
              <a:off x="231667" y="3715465"/>
              <a:ext cx="1289818" cy="1289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4"/>
            <p:cNvPicPr preferRelativeResize="0"/>
            <p:nvPr/>
          </p:nvPicPr>
          <p:blipFill rotWithShape="1">
            <a:blip r:embed="rId7">
              <a:alphaModFix/>
            </a:blip>
            <a:srcRect b="-2469" l="-2210" r="2209" t="2470"/>
            <a:stretch/>
          </p:blipFill>
          <p:spPr>
            <a:xfrm rot="6061089">
              <a:off x="-663838" y="-475592"/>
              <a:ext cx="1635804" cy="1643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4" name="Google Shape;364;p45"/>
          <p:cNvSpPr txBox="1"/>
          <p:nvPr>
            <p:ph idx="2" type="title"/>
          </p:nvPr>
        </p:nvSpPr>
        <p:spPr>
          <a:xfrm>
            <a:off x="713225" y="1345913"/>
            <a:ext cx="30288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45"/>
          <p:cNvSpPr txBox="1"/>
          <p:nvPr>
            <p:ph idx="3" type="title"/>
          </p:nvPr>
        </p:nvSpPr>
        <p:spPr>
          <a:xfrm>
            <a:off x="4597650" y="1345925"/>
            <a:ext cx="3143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717150" y="1845000"/>
            <a:ext cx="38550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45"/>
          <p:cNvSpPr txBox="1"/>
          <p:nvPr>
            <p:ph idx="4" type="subTitle"/>
          </p:nvPr>
        </p:nvSpPr>
        <p:spPr>
          <a:xfrm>
            <a:off x="4597650" y="1839700"/>
            <a:ext cx="38550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45"/>
          <p:cNvSpPr txBox="1"/>
          <p:nvPr>
            <p:ph idx="5" type="title"/>
          </p:nvPr>
        </p:nvSpPr>
        <p:spPr>
          <a:xfrm>
            <a:off x="713225" y="3522563"/>
            <a:ext cx="30288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45"/>
          <p:cNvSpPr txBox="1"/>
          <p:nvPr>
            <p:ph idx="6" type="subTitle"/>
          </p:nvPr>
        </p:nvSpPr>
        <p:spPr>
          <a:xfrm>
            <a:off x="717150" y="3945450"/>
            <a:ext cx="38550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0" name="Google Shape;370;p45"/>
          <p:cNvGrpSpPr/>
          <p:nvPr/>
        </p:nvGrpSpPr>
        <p:grpSpPr>
          <a:xfrm>
            <a:off x="5611206" y="2908349"/>
            <a:ext cx="4847344" cy="3786476"/>
            <a:chOff x="5611206" y="2908349"/>
            <a:chExt cx="4847344" cy="3786476"/>
          </a:xfrm>
        </p:grpSpPr>
        <p:pic>
          <p:nvPicPr>
            <p:cNvPr id="371" name="Google Shape;37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9945452">
              <a:off x="5701198" y="4105389"/>
              <a:ext cx="3363382" cy="115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049149">
              <a:off x="7460043" y="3779447"/>
              <a:ext cx="3596914" cy="204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49927">
              <a:off x="7868590" y="3763787"/>
              <a:ext cx="1187393" cy="1187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45"/>
          <p:cNvPicPr preferRelativeResize="0"/>
          <p:nvPr/>
        </p:nvPicPr>
        <p:blipFill rotWithShape="1">
          <a:blip r:embed="rId6">
            <a:alphaModFix/>
          </a:blip>
          <a:srcRect b="-2469" l="-2210" r="2209" t="2470"/>
          <a:stretch/>
        </p:blipFill>
        <p:spPr>
          <a:xfrm flipH="1" rot="-6061089">
            <a:off x="8355068" y="-620292"/>
            <a:ext cx="1635804" cy="164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/>
        </p:nvSpPr>
        <p:spPr>
          <a:xfrm>
            <a:off x="2489550" y="32964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8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3" name="Google Shape;383;p48"/>
          <p:cNvGrpSpPr/>
          <p:nvPr/>
        </p:nvGrpSpPr>
        <p:grpSpPr>
          <a:xfrm>
            <a:off x="-1045306" y="-941062"/>
            <a:ext cx="11455124" cy="7134280"/>
            <a:chOff x="-1045306" y="-941062"/>
            <a:chExt cx="11455124" cy="7134280"/>
          </a:xfrm>
        </p:grpSpPr>
        <p:pic>
          <p:nvPicPr>
            <p:cNvPr id="384" name="Google Shape;384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302190">
              <a:off x="-872465" y="69049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481469">
              <a:off x="7020333" y="2701400"/>
              <a:ext cx="1241522" cy="1310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86749" y="3924539"/>
              <a:ext cx="1546328" cy="1546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091633">
              <a:off x="35401" y="61079"/>
              <a:ext cx="1156467" cy="11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8326048">
              <a:off x="7316590" y="-187350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2700000">
              <a:off x="-581175" y="3488062"/>
              <a:ext cx="2241024" cy="2241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9"/>
          <p:cNvGrpSpPr/>
          <p:nvPr/>
        </p:nvGrpSpPr>
        <p:grpSpPr>
          <a:xfrm>
            <a:off x="-872893" y="1369971"/>
            <a:ext cx="4858043" cy="6001204"/>
            <a:chOff x="-872893" y="1369971"/>
            <a:chExt cx="4858043" cy="6001204"/>
          </a:xfrm>
        </p:grpSpPr>
        <p:pic>
          <p:nvPicPr>
            <p:cNvPr id="392" name="Google Shape;39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859885">
              <a:off x="-108899" y="2787598"/>
              <a:ext cx="1502093" cy="257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208277">
              <a:off x="-42741" y="1874209"/>
              <a:ext cx="2342932" cy="198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049149">
              <a:off x="986643" y="4455797"/>
              <a:ext cx="3596914" cy="20442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0"/>
          <p:cNvGrpSpPr/>
          <p:nvPr/>
        </p:nvGrpSpPr>
        <p:grpSpPr>
          <a:xfrm>
            <a:off x="6560500" y="-1128826"/>
            <a:ext cx="3351143" cy="3652324"/>
            <a:chOff x="6560500" y="-1128826"/>
            <a:chExt cx="3351143" cy="3652324"/>
          </a:xfrm>
        </p:grpSpPr>
        <p:pic>
          <p:nvPicPr>
            <p:cNvPr id="397" name="Google Shape;39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734620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14110">
              <a:off x="7038849" y="533693"/>
              <a:ext cx="2783852" cy="1259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50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 flipH="1">
              <a:off x="8231848" y="54980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7.png"/><Relationship Id="rId4" Type="http://schemas.openxmlformats.org/officeDocument/2006/relationships/image" Target="../media/image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7.png"/><Relationship Id="rId4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Ching and Chloe</a:t>
            </a:r>
            <a:endParaRPr/>
          </a:p>
        </p:txBody>
      </p:sp>
      <p:sp>
        <p:nvSpPr>
          <p:cNvPr id="405" name="Google Shape;405;p51"/>
          <p:cNvSpPr txBox="1"/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NLP Sentiment Analysis</a:t>
            </a:r>
            <a:endParaRPr sz="4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497" name="Google Shape;497;p60"/>
          <p:cNvSpPr txBox="1"/>
          <p:nvPr>
            <p:ph idx="2" type="title"/>
          </p:nvPr>
        </p:nvSpPr>
        <p:spPr>
          <a:xfrm>
            <a:off x="136600" y="1671075"/>
            <a:ext cx="83241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Create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 a binary column and define score &gt; 3 is positive, O.W. negative.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25445" l="0" r="0" t="28339"/>
          <a:stretch/>
        </p:blipFill>
        <p:spPr>
          <a:xfrm>
            <a:off x="527963" y="2791253"/>
            <a:ext cx="8088024" cy="88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0"/>
          <p:cNvPicPr preferRelativeResize="0"/>
          <p:nvPr/>
        </p:nvPicPr>
        <p:blipFill rotWithShape="1">
          <a:blip r:embed="rId3">
            <a:alphaModFix/>
          </a:blip>
          <a:srcRect b="82851" l="0" r="0" t="0"/>
          <a:stretch/>
        </p:blipFill>
        <p:spPr>
          <a:xfrm>
            <a:off x="527963" y="2021863"/>
            <a:ext cx="8088024" cy="32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0"/>
          <p:cNvPicPr preferRelativeResize="0"/>
          <p:nvPr/>
        </p:nvPicPr>
        <p:blipFill rotWithShape="1">
          <a:blip r:embed="rId3">
            <a:alphaModFix/>
          </a:blip>
          <a:srcRect b="0" l="0" r="0" t="82851"/>
          <a:stretch/>
        </p:blipFill>
        <p:spPr>
          <a:xfrm>
            <a:off x="527988" y="4147486"/>
            <a:ext cx="8088024" cy="3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0"/>
          <p:cNvSpPr txBox="1"/>
          <p:nvPr>
            <p:ph idx="2" type="title"/>
          </p:nvPr>
        </p:nvSpPr>
        <p:spPr>
          <a:xfrm>
            <a:off x="136600" y="2440450"/>
            <a:ext cx="87810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2.    Drop duplicate rows by checking “UserID”, “ProfileName”, “Time” and “Text”.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60"/>
          <p:cNvSpPr txBox="1"/>
          <p:nvPr>
            <p:ph idx="2" type="title"/>
          </p:nvPr>
        </p:nvSpPr>
        <p:spPr>
          <a:xfrm>
            <a:off x="136600" y="3809750"/>
            <a:ext cx="87810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    Only extract two columns (the comment 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itself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, positive/negative)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</a:t>
            </a:r>
            <a:r>
              <a:rPr lang="zh-TW"/>
              <a:t> Preprocessing</a:t>
            </a:r>
            <a:endParaRPr/>
          </a:p>
        </p:txBody>
      </p:sp>
      <p:sp>
        <p:nvSpPr>
          <p:cNvPr id="508" name="Google Shape;508;p61"/>
          <p:cNvSpPr txBox="1"/>
          <p:nvPr>
            <p:ph idx="2" type="title"/>
          </p:nvPr>
        </p:nvSpPr>
        <p:spPr>
          <a:xfrm>
            <a:off x="713225" y="1172575"/>
            <a:ext cx="31659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Clean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contractions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503825"/>
            <a:ext cx="3289625" cy="1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900" y="1503826"/>
            <a:ext cx="4852998" cy="1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 txBox="1"/>
          <p:nvPr>
            <p:ph idx="2" type="title"/>
          </p:nvPr>
        </p:nvSpPr>
        <p:spPr>
          <a:xfrm>
            <a:off x="4094900" y="1172575"/>
            <a:ext cx="4300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2.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Define customized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 stopword list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925" y="3784300"/>
            <a:ext cx="4300800" cy="49044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1"/>
          <p:cNvSpPr txBox="1"/>
          <p:nvPr>
            <p:ph idx="2" type="title"/>
          </p:nvPr>
        </p:nvSpPr>
        <p:spPr>
          <a:xfrm>
            <a:off x="4129925" y="3441550"/>
            <a:ext cx="4300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Import SnowballStemmer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Preprocessing</a:t>
            </a:r>
            <a:endParaRPr/>
          </a:p>
        </p:txBody>
      </p:sp>
      <p:sp>
        <p:nvSpPr>
          <p:cNvPr id="519" name="Google Shape;519;p62"/>
          <p:cNvSpPr txBox="1"/>
          <p:nvPr>
            <p:ph idx="2" type="title"/>
          </p:nvPr>
        </p:nvSpPr>
        <p:spPr>
          <a:xfrm>
            <a:off x="713225" y="1121300"/>
            <a:ext cx="8031600" cy="15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Use regex to clean: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	(i)  website links; (ii)  words with numbers (e.g. 200ounces, 18yo);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	(iii) words with repeated letters (e.g. yummmmmyyyyy, ahhhhh)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2.  Convert the texts into lower case and tokenize into words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3.  Exclude stopwords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4.  Stem the word tokens by Snowball Stemmer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12" y="2778875"/>
            <a:ext cx="6046024" cy="21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26" name="Google Shape;526;p63"/>
          <p:cNvSpPr txBox="1"/>
          <p:nvPr>
            <p:ph idx="4294967295" type="subTitle"/>
          </p:nvPr>
        </p:nvSpPr>
        <p:spPr>
          <a:xfrm>
            <a:off x="1322431" y="1179300"/>
            <a:ext cx="26313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Final </a:t>
            </a:r>
            <a:r>
              <a:rPr lang="zh-TW"/>
              <a:t>Dataframe</a:t>
            </a:r>
            <a:endParaRPr/>
          </a:p>
        </p:txBody>
      </p:sp>
      <p:grpSp>
        <p:nvGrpSpPr>
          <p:cNvPr id="527" name="Google Shape;527;p63"/>
          <p:cNvGrpSpPr/>
          <p:nvPr/>
        </p:nvGrpSpPr>
        <p:grpSpPr>
          <a:xfrm>
            <a:off x="9361156" y="2512253"/>
            <a:ext cx="832394" cy="832394"/>
            <a:chOff x="4945538" y="2399825"/>
            <a:chExt cx="436700" cy="436700"/>
          </a:xfrm>
        </p:grpSpPr>
        <p:sp>
          <p:nvSpPr>
            <p:cNvPr id="528" name="Google Shape;528;p63"/>
            <p:cNvSpPr/>
            <p:nvPr/>
          </p:nvSpPr>
          <p:spPr>
            <a:xfrm>
              <a:off x="4945538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40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40" y="17455"/>
                  </a:cubicBezTo>
                  <a:cubicBezTo>
                    <a:pt x="13562" y="17455"/>
                    <a:pt x="17467" y="13550"/>
                    <a:pt x="17467" y="8728"/>
                  </a:cubicBezTo>
                  <a:cubicBezTo>
                    <a:pt x="17467" y="3906"/>
                    <a:pt x="13562" y="1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507233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1" y="322"/>
                    <a:pt x="1" y="715"/>
                  </a:cubicBezTo>
                  <a:lnTo>
                    <a:pt x="1" y="1274"/>
                  </a:lnTo>
                  <a:cubicBezTo>
                    <a:pt x="1" y="1667"/>
                    <a:pt x="322" y="1977"/>
                    <a:pt x="703" y="1977"/>
                  </a:cubicBezTo>
                  <a:cubicBezTo>
                    <a:pt x="1096" y="1977"/>
                    <a:pt x="1406" y="1667"/>
                    <a:pt x="1406" y="1274"/>
                  </a:cubicBezTo>
                  <a:lnTo>
                    <a:pt x="1406" y="715"/>
                  </a:lnTo>
                  <a:cubicBezTo>
                    <a:pt x="1406" y="322"/>
                    <a:pt x="1096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5086338" y="256890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29" y="1405"/>
                  </a:cubicBezTo>
                  <a:cubicBezTo>
                    <a:pt x="655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522028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0" y="322"/>
                    <a:pt x="0" y="715"/>
                  </a:cubicBezTo>
                  <a:lnTo>
                    <a:pt x="0" y="1274"/>
                  </a:lnTo>
                  <a:cubicBezTo>
                    <a:pt x="0" y="1667"/>
                    <a:pt x="310" y="1977"/>
                    <a:pt x="703" y="1977"/>
                  </a:cubicBezTo>
                  <a:cubicBezTo>
                    <a:pt x="1096" y="1977"/>
                    <a:pt x="1405" y="1667"/>
                    <a:pt x="1405" y="1274"/>
                  </a:cubicBezTo>
                  <a:lnTo>
                    <a:pt x="1405" y="715"/>
                  </a:lnTo>
                  <a:cubicBezTo>
                    <a:pt x="1405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5234263" y="256890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9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18" y="1405"/>
                  </a:cubicBezTo>
                  <a:cubicBezTo>
                    <a:pt x="656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5083663" y="2679625"/>
              <a:ext cx="160450" cy="45875"/>
            </a:xfrm>
            <a:custGeom>
              <a:rect b="b" l="l" r="r" t="t"/>
              <a:pathLst>
                <a:path extrusionOk="0" h="1835" w="6418">
                  <a:moveTo>
                    <a:pt x="3203" y="1"/>
                  </a:moveTo>
                  <a:cubicBezTo>
                    <a:pt x="2001" y="1"/>
                    <a:pt x="846" y="465"/>
                    <a:pt x="131" y="1239"/>
                  </a:cubicBezTo>
                  <a:cubicBezTo>
                    <a:pt x="0" y="1382"/>
                    <a:pt x="12" y="1608"/>
                    <a:pt x="155" y="1739"/>
                  </a:cubicBezTo>
                  <a:cubicBezTo>
                    <a:pt x="215" y="1798"/>
                    <a:pt x="310" y="1834"/>
                    <a:pt x="393" y="1834"/>
                  </a:cubicBezTo>
                  <a:cubicBezTo>
                    <a:pt x="489" y="1834"/>
                    <a:pt x="584" y="1798"/>
                    <a:pt x="655" y="1715"/>
                  </a:cubicBezTo>
                  <a:cubicBezTo>
                    <a:pt x="1239" y="1084"/>
                    <a:pt x="2191" y="703"/>
                    <a:pt x="3203" y="703"/>
                  </a:cubicBezTo>
                  <a:cubicBezTo>
                    <a:pt x="4227" y="703"/>
                    <a:pt x="5180" y="1084"/>
                    <a:pt x="5763" y="1715"/>
                  </a:cubicBezTo>
                  <a:cubicBezTo>
                    <a:pt x="5831" y="1796"/>
                    <a:pt x="5925" y="1834"/>
                    <a:pt x="6020" y="1834"/>
                  </a:cubicBezTo>
                  <a:cubicBezTo>
                    <a:pt x="6107" y="1834"/>
                    <a:pt x="6195" y="1802"/>
                    <a:pt x="6263" y="1739"/>
                  </a:cubicBezTo>
                  <a:cubicBezTo>
                    <a:pt x="6406" y="1608"/>
                    <a:pt x="6418" y="1382"/>
                    <a:pt x="6287" y="1239"/>
                  </a:cubicBezTo>
                  <a:cubicBezTo>
                    <a:pt x="5572" y="465"/>
                    <a:pt x="4418" y="1"/>
                    <a:pt x="320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4945538" y="2448650"/>
              <a:ext cx="387875" cy="387875"/>
            </a:xfrm>
            <a:custGeom>
              <a:rect b="b" l="l" r="r" t="t"/>
              <a:pathLst>
                <a:path extrusionOk="0" h="15515" w="15515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18" y="15514"/>
                    <a:pt x="8740" y="15514"/>
                  </a:cubicBezTo>
                  <a:cubicBezTo>
                    <a:pt x="11467" y="15514"/>
                    <a:pt x="13907" y="14252"/>
                    <a:pt x="15515" y="12288"/>
                  </a:cubicBezTo>
                  <a:lnTo>
                    <a:pt x="15515" y="12288"/>
                  </a:lnTo>
                  <a:cubicBezTo>
                    <a:pt x="14003" y="13502"/>
                    <a:pt x="12086" y="14240"/>
                    <a:pt x="10002" y="14240"/>
                  </a:cubicBezTo>
                  <a:cubicBezTo>
                    <a:pt x="5180" y="14240"/>
                    <a:pt x="1275" y="10335"/>
                    <a:pt x="1275" y="5513"/>
                  </a:cubicBezTo>
                  <a:cubicBezTo>
                    <a:pt x="1275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63"/>
          <p:cNvGrpSpPr/>
          <p:nvPr/>
        </p:nvGrpSpPr>
        <p:grpSpPr>
          <a:xfrm>
            <a:off x="9361160" y="1529408"/>
            <a:ext cx="832390" cy="832390"/>
            <a:chOff x="1712713" y="1302675"/>
            <a:chExt cx="436675" cy="436675"/>
          </a:xfrm>
        </p:grpSpPr>
        <p:sp>
          <p:nvSpPr>
            <p:cNvPr id="536" name="Google Shape;536;p63"/>
            <p:cNvSpPr/>
            <p:nvPr/>
          </p:nvSpPr>
          <p:spPr>
            <a:xfrm>
              <a:off x="1712713" y="1302675"/>
              <a:ext cx="436675" cy="436675"/>
            </a:xfrm>
            <a:custGeom>
              <a:rect b="b" l="l" r="r" t="t"/>
              <a:pathLst>
                <a:path extrusionOk="0" h="17467" w="17467">
                  <a:moveTo>
                    <a:pt x="8739" y="0"/>
                  </a:moveTo>
                  <a:cubicBezTo>
                    <a:pt x="3917" y="0"/>
                    <a:pt x="0" y="3917"/>
                    <a:pt x="0" y="8740"/>
                  </a:cubicBezTo>
                  <a:cubicBezTo>
                    <a:pt x="0" y="13562"/>
                    <a:pt x="3917" y="17467"/>
                    <a:pt x="8739" y="17467"/>
                  </a:cubicBezTo>
                  <a:cubicBezTo>
                    <a:pt x="13561" y="17467"/>
                    <a:pt x="17467" y="13562"/>
                    <a:pt x="17467" y="8740"/>
                  </a:cubicBezTo>
                  <a:cubicBezTo>
                    <a:pt x="17467" y="3917"/>
                    <a:pt x="13561" y="0"/>
                    <a:pt x="8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1850813" y="1582600"/>
              <a:ext cx="160475" cy="45725"/>
            </a:xfrm>
            <a:custGeom>
              <a:rect b="b" l="l" r="r" t="t"/>
              <a:pathLst>
                <a:path extrusionOk="0" h="1829" w="6419">
                  <a:moveTo>
                    <a:pt x="6026" y="1"/>
                  </a:moveTo>
                  <a:cubicBezTo>
                    <a:pt x="5934" y="1"/>
                    <a:pt x="5843" y="40"/>
                    <a:pt x="5775" y="114"/>
                  </a:cubicBezTo>
                  <a:cubicBezTo>
                    <a:pt x="5192" y="757"/>
                    <a:pt x="4227" y="1126"/>
                    <a:pt x="3215" y="1126"/>
                  </a:cubicBezTo>
                  <a:cubicBezTo>
                    <a:pt x="2191" y="1126"/>
                    <a:pt x="1239" y="745"/>
                    <a:pt x="655" y="114"/>
                  </a:cubicBezTo>
                  <a:cubicBezTo>
                    <a:pt x="588" y="41"/>
                    <a:pt x="497" y="6"/>
                    <a:pt x="404" y="6"/>
                  </a:cubicBezTo>
                  <a:cubicBezTo>
                    <a:pt x="315" y="6"/>
                    <a:pt x="225" y="38"/>
                    <a:pt x="155" y="102"/>
                  </a:cubicBezTo>
                  <a:cubicBezTo>
                    <a:pt x="12" y="233"/>
                    <a:pt x="1" y="448"/>
                    <a:pt x="132" y="591"/>
                  </a:cubicBezTo>
                  <a:cubicBezTo>
                    <a:pt x="846" y="1364"/>
                    <a:pt x="2001" y="1829"/>
                    <a:pt x="3215" y="1829"/>
                  </a:cubicBezTo>
                  <a:cubicBezTo>
                    <a:pt x="4418" y="1829"/>
                    <a:pt x="5573" y="1364"/>
                    <a:pt x="6287" y="591"/>
                  </a:cubicBezTo>
                  <a:cubicBezTo>
                    <a:pt x="6418" y="448"/>
                    <a:pt x="6406" y="233"/>
                    <a:pt x="6263" y="102"/>
                  </a:cubicBezTo>
                  <a:cubicBezTo>
                    <a:pt x="6195" y="34"/>
                    <a:pt x="6110" y="1"/>
                    <a:pt x="6026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1839513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274"/>
                  </a:lnTo>
                  <a:cubicBezTo>
                    <a:pt x="0" y="1655"/>
                    <a:pt x="322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1853488" y="147175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88"/>
                  </a:lnTo>
                  <a:cubicBezTo>
                    <a:pt x="1" y="1226"/>
                    <a:pt x="191" y="1405"/>
                    <a:pt x="429" y="1405"/>
                  </a:cubicBezTo>
                  <a:cubicBezTo>
                    <a:pt x="656" y="1405"/>
                    <a:pt x="846" y="1226"/>
                    <a:pt x="846" y="988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1987438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lnTo>
                    <a:pt x="1" y="1274"/>
                  </a:lnTo>
                  <a:cubicBezTo>
                    <a:pt x="1" y="1655"/>
                    <a:pt x="310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2001438" y="147175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988"/>
                  </a:lnTo>
                  <a:cubicBezTo>
                    <a:pt x="0" y="1226"/>
                    <a:pt x="191" y="1405"/>
                    <a:pt x="429" y="1405"/>
                  </a:cubicBezTo>
                  <a:cubicBezTo>
                    <a:pt x="655" y="1405"/>
                    <a:pt x="845" y="1226"/>
                    <a:pt x="845" y="988"/>
                  </a:cubicBezTo>
                  <a:lnTo>
                    <a:pt x="845" y="703"/>
                  </a:lnTo>
                  <a:cubicBezTo>
                    <a:pt x="845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1712713" y="1351775"/>
              <a:ext cx="387850" cy="387575"/>
            </a:xfrm>
            <a:custGeom>
              <a:rect b="b" l="l" r="r" t="t"/>
              <a:pathLst>
                <a:path extrusionOk="0" h="15503" w="15514">
                  <a:moveTo>
                    <a:pt x="3227" y="1"/>
                  </a:moveTo>
                  <a:lnTo>
                    <a:pt x="3227" y="1"/>
                  </a:lnTo>
                  <a:cubicBezTo>
                    <a:pt x="1262" y="1596"/>
                    <a:pt x="0" y="4037"/>
                    <a:pt x="0" y="6776"/>
                  </a:cubicBezTo>
                  <a:cubicBezTo>
                    <a:pt x="0" y="11598"/>
                    <a:pt x="3917" y="15503"/>
                    <a:pt x="8739" y="15503"/>
                  </a:cubicBezTo>
                  <a:cubicBezTo>
                    <a:pt x="11466" y="15503"/>
                    <a:pt x="13907" y="14241"/>
                    <a:pt x="15514" y="12276"/>
                  </a:cubicBezTo>
                  <a:lnTo>
                    <a:pt x="15514" y="12276"/>
                  </a:lnTo>
                  <a:cubicBezTo>
                    <a:pt x="14002" y="13503"/>
                    <a:pt x="12085" y="14241"/>
                    <a:pt x="10001" y="14241"/>
                  </a:cubicBezTo>
                  <a:cubicBezTo>
                    <a:pt x="5179" y="14241"/>
                    <a:pt x="1274" y="10324"/>
                    <a:pt x="1274" y="5502"/>
                  </a:cubicBezTo>
                  <a:cubicBezTo>
                    <a:pt x="1274" y="3418"/>
                    <a:pt x="2000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425" y="1609950"/>
            <a:ext cx="6387076" cy="3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49" name="Google Shape;549;p64"/>
          <p:cNvSpPr txBox="1"/>
          <p:nvPr>
            <p:ph idx="1" type="subTitle"/>
          </p:nvPr>
        </p:nvSpPr>
        <p:spPr>
          <a:xfrm>
            <a:off x="1189350" y="1092125"/>
            <a:ext cx="67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Finding the most frequent unigrams and bigrams</a:t>
            </a:r>
            <a:endParaRPr/>
          </a:p>
        </p:txBody>
      </p:sp>
      <p:pic>
        <p:nvPicPr>
          <p:cNvPr id="550" name="Google Shape;5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00" y="1739225"/>
            <a:ext cx="4098499" cy="2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25" y="1739225"/>
            <a:ext cx="4431073" cy="22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4"/>
          <p:cNvSpPr txBox="1"/>
          <p:nvPr>
            <p:ph idx="1" type="subTitle"/>
          </p:nvPr>
        </p:nvSpPr>
        <p:spPr>
          <a:xfrm>
            <a:off x="5572625" y="4106975"/>
            <a:ext cx="28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generally positive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58" name="Google Shape;558;p65"/>
          <p:cNvSpPr txBox="1"/>
          <p:nvPr>
            <p:ph idx="1" type="subTitle"/>
          </p:nvPr>
        </p:nvSpPr>
        <p:spPr>
          <a:xfrm>
            <a:off x="1189350" y="1092125"/>
            <a:ext cx="67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Visualize the most frequent words using wordcloud</a:t>
            </a:r>
            <a:endParaRPr/>
          </a:p>
        </p:txBody>
      </p:sp>
      <p:pic>
        <p:nvPicPr>
          <p:cNvPr id="559" name="Google Shape;5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1751525"/>
            <a:ext cx="4160749" cy="213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00" y="1741025"/>
            <a:ext cx="4282600" cy="21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5"/>
          <p:cNvSpPr txBox="1"/>
          <p:nvPr>
            <p:ph idx="1" type="subTitle"/>
          </p:nvPr>
        </p:nvSpPr>
        <p:spPr>
          <a:xfrm>
            <a:off x="645925" y="3800625"/>
            <a:ext cx="331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positive reviews (Score 4-5)</a:t>
            </a:r>
            <a:endParaRPr/>
          </a:p>
        </p:txBody>
      </p:sp>
      <p:sp>
        <p:nvSpPr>
          <p:cNvPr id="562" name="Google Shape;562;p65"/>
          <p:cNvSpPr txBox="1"/>
          <p:nvPr>
            <p:ph idx="1" type="subTitle"/>
          </p:nvPr>
        </p:nvSpPr>
        <p:spPr>
          <a:xfrm>
            <a:off x="5295950" y="3782325"/>
            <a:ext cx="331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nega</a:t>
            </a:r>
            <a:r>
              <a:rPr lang="zh-TW"/>
              <a:t>tive reviews (Score 1-3)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/>
        </p:nvSpPr>
        <p:spPr>
          <a:xfrm>
            <a:off x="1146900" y="25179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Models Creation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66"/>
          <p:cNvSpPr txBox="1"/>
          <p:nvPr/>
        </p:nvSpPr>
        <p:spPr>
          <a:xfrm>
            <a:off x="2678700" y="11714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04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63" y="1367825"/>
            <a:ext cx="5506475" cy="7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7"/>
          <p:cNvSpPr txBox="1"/>
          <p:nvPr>
            <p:ph idx="4294967295" type="subTitle"/>
          </p:nvPr>
        </p:nvSpPr>
        <p:spPr>
          <a:xfrm>
            <a:off x="2175470" y="1017725"/>
            <a:ext cx="47931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u="sng"/>
              <a:t>Stratified K-fold Cross Validation</a:t>
            </a:r>
            <a:endParaRPr sz="1500" u="sng"/>
          </a:p>
        </p:txBody>
      </p:sp>
      <p:pic>
        <p:nvPicPr>
          <p:cNvPr id="576" name="Google Shape;5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112" y="2531125"/>
            <a:ext cx="5249775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7"/>
          <p:cNvSpPr txBox="1"/>
          <p:nvPr>
            <p:ph idx="4294967295" type="subTitle"/>
          </p:nvPr>
        </p:nvSpPr>
        <p:spPr>
          <a:xfrm>
            <a:off x="2175482" y="2181025"/>
            <a:ext cx="47931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u="sng"/>
              <a:t>Create a Naive Bayes model</a:t>
            </a:r>
            <a:endParaRPr sz="1500" u="s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583" name="Google Shape;583;p68"/>
          <p:cNvSpPr txBox="1"/>
          <p:nvPr>
            <p:ph idx="4294967295" type="subTitle"/>
          </p:nvPr>
        </p:nvSpPr>
        <p:spPr>
          <a:xfrm>
            <a:off x="1082738" y="1184563"/>
            <a:ext cx="72222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Create a model of SGDClassifier</a:t>
            </a:r>
            <a:br>
              <a:rPr lang="zh-TW" sz="1500" u="sng"/>
            </a:br>
            <a:br>
              <a:rPr lang="zh-TW" sz="600" u="sng"/>
            </a:br>
            <a:r>
              <a:rPr lang="zh-TW" sz="1300"/>
              <a:t>(Suitable for large and sparse dataset)</a:t>
            </a:r>
            <a:endParaRPr sz="1300"/>
          </a:p>
        </p:txBody>
      </p:sp>
      <p:pic>
        <p:nvPicPr>
          <p:cNvPr id="584" name="Google Shape;5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88" y="1701500"/>
            <a:ext cx="6230475" cy="31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590" name="Google Shape;590;p69"/>
          <p:cNvSpPr txBox="1"/>
          <p:nvPr>
            <p:ph idx="4294967295" type="subTitle"/>
          </p:nvPr>
        </p:nvSpPr>
        <p:spPr>
          <a:xfrm>
            <a:off x="1266775" y="1079550"/>
            <a:ext cx="6610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F1 Score of the Naive Bayes Model after</a:t>
            </a:r>
            <a:r>
              <a:rPr lang="zh-TW" u="sng"/>
              <a:t> Cross Validation</a:t>
            </a:r>
            <a:endParaRPr u="sng"/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429638"/>
            <a:ext cx="7266999" cy="14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9"/>
          <p:cNvSpPr txBox="1"/>
          <p:nvPr>
            <p:ph idx="4294967295" type="subTitle"/>
          </p:nvPr>
        </p:nvSpPr>
        <p:spPr>
          <a:xfrm>
            <a:off x="1137775" y="3011800"/>
            <a:ext cx="6868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F1 Score of the SGDClassifier Model after Cross Validation</a:t>
            </a:r>
            <a:endParaRPr u="sng"/>
          </a:p>
        </p:txBody>
      </p:sp>
      <p:pic>
        <p:nvPicPr>
          <p:cNvPr id="593" name="Google Shape;5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000" y="3388100"/>
            <a:ext cx="7349942" cy="14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9"/>
          <p:cNvSpPr/>
          <p:nvPr/>
        </p:nvSpPr>
        <p:spPr>
          <a:xfrm>
            <a:off x="938500" y="2348200"/>
            <a:ext cx="28881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>
            <a:off x="897000" y="4318650"/>
            <a:ext cx="28881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9"/>
          <p:cNvSpPr/>
          <p:nvPr/>
        </p:nvSpPr>
        <p:spPr>
          <a:xfrm>
            <a:off x="6087050" y="2157900"/>
            <a:ext cx="2968800" cy="82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mall standard deviation</a:t>
            </a:r>
            <a:br>
              <a:rPr b="1" lang="zh-TW" sz="1600">
                <a:latin typeface="Poppins"/>
                <a:ea typeface="Poppins"/>
                <a:cs typeface="Poppins"/>
                <a:sym typeface="Poppins"/>
              </a:rPr>
            </a:b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→ robust models</a:t>
            </a:r>
            <a:endParaRPr b="1" sz="1600"/>
          </a:p>
        </p:txBody>
      </p:sp>
      <p:cxnSp>
        <p:nvCxnSpPr>
          <p:cNvPr id="597" name="Google Shape;597;p69"/>
          <p:cNvCxnSpPr>
            <a:endCxn id="596" idx="1"/>
          </p:cNvCxnSpPr>
          <p:nvPr/>
        </p:nvCxnSpPr>
        <p:spPr>
          <a:xfrm flipH="1" rot="10800000">
            <a:off x="4084850" y="2571750"/>
            <a:ext cx="2002200" cy="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69"/>
          <p:cNvCxnSpPr/>
          <p:nvPr/>
        </p:nvCxnSpPr>
        <p:spPr>
          <a:xfrm flipH="1" rot="10800000">
            <a:off x="4130750" y="3037800"/>
            <a:ext cx="2255400" cy="17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69"/>
          <p:cNvSpPr/>
          <p:nvPr/>
        </p:nvSpPr>
        <p:spPr>
          <a:xfrm rot="697303">
            <a:off x="6366034" y="3622842"/>
            <a:ext cx="1329864" cy="121501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500">
                <a:solidFill>
                  <a:srgbClr val="00FF00"/>
                </a:solidFill>
              </a:rPr>
              <a:t>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411" name="Google Shape;411;p52"/>
          <p:cNvSpPr txBox="1"/>
          <p:nvPr>
            <p:ph type="title"/>
          </p:nvPr>
        </p:nvSpPr>
        <p:spPr>
          <a:xfrm>
            <a:off x="1845826" y="1601700"/>
            <a:ext cx="2876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</a:t>
            </a:r>
            <a:endParaRPr/>
          </a:p>
        </p:txBody>
      </p:sp>
      <p:sp>
        <p:nvSpPr>
          <p:cNvPr id="412" name="Google Shape;412;p52"/>
          <p:cNvSpPr txBox="1"/>
          <p:nvPr>
            <p:ph idx="2" type="title"/>
          </p:nvPr>
        </p:nvSpPr>
        <p:spPr>
          <a:xfrm>
            <a:off x="5640763" y="16017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 &amp; </a:t>
            </a:r>
            <a:r>
              <a:rPr lang="zh-TW"/>
              <a:t>Evaluation</a:t>
            </a:r>
            <a:endParaRPr/>
          </a:p>
        </p:txBody>
      </p:sp>
      <p:sp>
        <p:nvSpPr>
          <p:cNvPr id="413" name="Google Shape;413;p52"/>
          <p:cNvSpPr txBox="1"/>
          <p:nvPr>
            <p:ph idx="4" type="title"/>
          </p:nvPr>
        </p:nvSpPr>
        <p:spPr>
          <a:xfrm>
            <a:off x="1845828" y="2408250"/>
            <a:ext cx="2805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414" name="Google Shape;414;p52"/>
          <p:cNvSpPr txBox="1"/>
          <p:nvPr>
            <p:ph idx="7" type="title"/>
          </p:nvPr>
        </p:nvSpPr>
        <p:spPr>
          <a:xfrm>
            <a:off x="922938" y="147780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415" name="Google Shape;415;p52"/>
          <p:cNvSpPr txBox="1"/>
          <p:nvPr>
            <p:ph idx="8" type="title"/>
          </p:nvPr>
        </p:nvSpPr>
        <p:spPr>
          <a:xfrm>
            <a:off x="4722488" y="147780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416" name="Google Shape;416;p52"/>
          <p:cNvSpPr txBox="1"/>
          <p:nvPr>
            <p:ph idx="9" type="title"/>
          </p:nvPr>
        </p:nvSpPr>
        <p:spPr>
          <a:xfrm>
            <a:off x="922938" y="227915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417" name="Google Shape;417;p52"/>
          <p:cNvSpPr txBox="1"/>
          <p:nvPr>
            <p:ph idx="4" type="title"/>
          </p:nvPr>
        </p:nvSpPr>
        <p:spPr>
          <a:xfrm>
            <a:off x="1845828" y="3246450"/>
            <a:ext cx="2805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Preprocessing</a:t>
            </a:r>
            <a:endParaRPr/>
          </a:p>
        </p:txBody>
      </p:sp>
      <p:sp>
        <p:nvSpPr>
          <p:cNvPr id="418" name="Google Shape;418;p52"/>
          <p:cNvSpPr txBox="1"/>
          <p:nvPr>
            <p:ph idx="5" type="title"/>
          </p:nvPr>
        </p:nvSpPr>
        <p:spPr>
          <a:xfrm>
            <a:off x="5640775" y="2789250"/>
            <a:ext cx="3334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, Future Improvements &amp; Next Steps</a:t>
            </a:r>
            <a:endParaRPr/>
          </a:p>
        </p:txBody>
      </p:sp>
      <p:sp>
        <p:nvSpPr>
          <p:cNvPr id="419" name="Google Shape;419;p52"/>
          <p:cNvSpPr txBox="1"/>
          <p:nvPr>
            <p:ph idx="9" type="title"/>
          </p:nvPr>
        </p:nvSpPr>
        <p:spPr>
          <a:xfrm>
            <a:off x="922938" y="311735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420" name="Google Shape;420;p52"/>
          <p:cNvSpPr txBox="1"/>
          <p:nvPr>
            <p:ph idx="13" type="title"/>
          </p:nvPr>
        </p:nvSpPr>
        <p:spPr>
          <a:xfrm>
            <a:off x="4722488" y="2359975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605" name="Google Shape;605;p70"/>
          <p:cNvSpPr txBox="1"/>
          <p:nvPr>
            <p:ph idx="4294967295" type="subTitle"/>
          </p:nvPr>
        </p:nvSpPr>
        <p:spPr>
          <a:xfrm>
            <a:off x="1266775" y="1079550"/>
            <a:ext cx="6610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Dimensionality</a:t>
            </a:r>
            <a:r>
              <a:rPr lang="zh-TW" u="sng"/>
              <a:t> Reduction</a:t>
            </a:r>
            <a:endParaRPr u="sng"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3" y="3276675"/>
            <a:ext cx="5328099" cy="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5899200" y="3300125"/>
            <a:ext cx="32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100 components: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F1 Score:  89.38094%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5" y="4168500"/>
            <a:ext cx="5328100" cy="6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0"/>
          <p:cNvSpPr txBox="1"/>
          <p:nvPr/>
        </p:nvSpPr>
        <p:spPr>
          <a:xfrm>
            <a:off x="5899200" y="4164650"/>
            <a:ext cx="32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00 components: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F1 Score: </a:t>
            </a: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90.95921%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70"/>
          <p:cNvSpPr txBox="1"/>
          <p:nvPr/>
        </p:nvSpPr>
        <p:spPr>
          <a:xfrm>
            <a:off x="2450475" y="1556200"/>
            <a:ext cx="4073700" cy="8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Baseline SGDClassifier model: </a:t>
            </a:r>
            <a:b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73780 features ;</a:t>
            </a:r>
            <a:b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F1 Score: 91.81802%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70"/>
          <p:cNvSpPr txBox="1"/>
          <p:nvPr/>
        </p:nvSpPr>
        <p:spPr>
          <a:xfrm>
            <a:off x="569575" y="2661075"/>
            <a:ext cx="756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TruncatedSVD transformer is often used on count/tf-idf matrices, </a:t>
            </a: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known</a:t>
            </a: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as latent semantic analysis (LSA).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70"/>
          <p:cNvSpPr/>
          <p:nvPr/>
        </p:nvSpPr>
        <p:spPr>
          <a:xfrm rot="697279">
            <a:off x="7887043" y="4023858"/>
            <a:ext cx="844410" cy="76233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00FF00"/>
                </a:solidFill>
              </a:rPr>
              <a:t>✔</a:t>
            </a:r>
            <a:endParaRPr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7" name="Google Shape;617;p71"/>
          <p:cNvGraphicFramePr/>
          <p:nvPr/>
        </p:nvGraphicFramePr>
        <p:xfrm>
          <a:off x="966513" y="1262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{3DDA77D2-72FA-484B-97F4-BDFFF9B8303D}</a:tableStyleId>
              </a:tblPr>
              <a:tblGrid>
                <a:gridCol w="873850"/>
                <a:gridCol w="1265050"/>
                <a:gridCol w="13686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great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3.987900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best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3.344341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love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3.066141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delici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3.026104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perfect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2.716438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excel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2.489259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amaz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2.154049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good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2.134706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awesom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1.851652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favorit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1.830844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8" name="Google Shape;618;p71"/>
          <p:cNvGraphicFramePr/>
          <p:nvPr/>
        </p:nvGraphicFramePr>
        <p:xfrm>
          <a:off x="4923238" y="1262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{3DDA77D2-72FA-484B-97F4-BDFFF9B8303D}</a:tableStyleId>
              </a:tblPr>
              <a:tblGrid>
                <a:gridCol w="873850"/>
                <a:gridCol w="1265050"/>
                <a:gridCol w="13686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9C6846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9C6846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disappoint 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-4.488774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worst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-3.522368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ok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-3.468223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return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-3.306934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aw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-3.040941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unfortun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-2.956783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terribl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-2.927215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horribl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-2.865595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okay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-2.714790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bland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-2.639161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19" name="Google Shape;619;p71"/>
          <p:cNvGrpSpPr/>
          <p:nvPr/>
        </p:nvGrpSpPr>
        <p:grpSpPr>
          <a:xfrm>
            <a:off x="581411" y="1065447"/>
            <a:ext cx="594087" cy="572699"/>
            <a:chOff x="7009788" y="1302675"/>
            <a:chExt cx="436700" cy="436675"/>
          </a:xfrm>
        </p:grpSpPr>
        <p:sp>
          <p:nvSpPr>
            <p:cNvPr id="620" name="Google Shape;620;p71"/>
            <p:cNvSpPr/>
            <p:nvPr/>
          </p:nvSpPr>
          <p:spPr>
            <a:xfrm>
              <a:off x="7009788" y="1302675"/>
              <a:ext cx="436700" cy="436675"/>
            </a:xfrm>
            <a:custGeom>
              <a:rect b="b" l="l" r="r" t="t"/>
              <a:pathLst>
                <a:path extrusionOk="0" h="17467" w="17468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7291388" y="1506875"/>
              <a:ext cx="98525" cy="98825"/>
            </a:xfrm>
            <a:custGeom>
              <a:rect b="b" l="l" r="r" t="t"/>
              <a:pathLst>
                <a:path extrusionOk="0" h="3953" w="3941">
                  <a:moveTo>
                    <a:pt x="1976" y="0"/>
                  </a:moveTo>
                  <a:cubicBezTo>
                    <a:pt x="881" y="0"/>
                    <a:pt x="0" y="881"/>
                    <a:pt x="0" y="1976"/>
                  </a:cubicBezTo>
                  <a:cubicBezTo>
                    <a:pt x="0" y="3060"/>
                    <a:pt x="881" y="3953"/>
                    <a:pt x="1976" y="3953"/>
                  </a:cubicBezTo>
                  <a:cubicBezTo>
                    <a:pt x="3060" y="3953"/>
                    <a:pt x="3941" y="3060"/>
                    <a:pt x="3941" y="1976"/>
                  </a:cubicBezTo>
                  <a:cubicBezTo>
                    <a:pt x="3941" y="881"/>
                    <a:pt x="3060" y="0"/>
                    <a:pt x="1976" y="0"/>
                  </a:cubicBezTo>
                  <a:close/>
                </a:path>
              </a:pathLst>
            </a:custGeom>
            <a:solidFill>
              <a:srgbClr val="FAC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7066038" y="1506875"/>
              <a:ext cx="98550" cy="98825"/>
            </a:xfrm>
            <a:custGeom>
              <a:rect b="b" l="l" r="r" t="t"/>
              <a:pathLst>
                <a:path extrusionOk="0" h="3953" w="3942">
                  <a:moveTo>
                    <a:pt x="1977" y="0"/>
                  </a:moveTo>
                  <a:cubicBezTo>
                    <a:pt x="882" y="0"/>
                    <a:pt x="1" y="881"/>
                    <a:pt x="1" y="1976"/>
                  </a:cubicBezTo>
                  <a:cubicBezTo>
                    <a:pt x="1" y="3060"/>
                    <a:pt x="882" y="3953"/>
                    <a:pt x="1977" y="3953"/>
                  </a:cubicBezTo>
                  <a:cubicBezTo>
                    <a:pt x="3061" y="3953"/>
                    <a:pt x="3942" y="3060"/>
                    <a:pt x="3942" y="1976"/>
                  </a:cubicBezTo>
                  <a:cubicBezTo>
                    <a:pt x="3942" y="881"/>
                    <a:pt x="3061" y="0"/>
                    <a:pt x="1977" y="0"/>
                  </a:cubicBezTo>
                  <a:close/>
                </a:path>
              </a:pathLst>
            </a:custGeom>
            <a:solidFill>
              <a:srgbClr val="FAC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1"/>
            <p:cNvSpPr/>
            <p:nvPr/>
          </p:nvSpPr>
          <p:spPr>
            <a:xfrm>
              <a:off x="700978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27" y="1"/>
                  </a:moveTo>
                  <a:lnTo>
                    <a:pt x="3227" y="1"/>
                  </a:ln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907" y="14241"/>
                    <a:pt x="15503" y="12276"/>
                  </a:cubicBezTo>
                  <a:lnTo>
                    <a:pt x="15503" y="12276"/>
                  </a:lnTo>
                  <a:cubicBezTo>
                    <a:pt x="14002" y="13503"/>
                    <a:pt x="12086" y="14241"/>
                    <a:pt x="10002" y="14241"/>
                  </a:cubicBezTo>
                  <a:cubicBezTo>
                    <a:pt x="5180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7260413" y="1463100"/>
              <a:ext cx="83075" cy="31575"/>
            </a:xfrm>
            <a:custGeom>
              <a:rect b="b" l="l" r="r" t="t"/>
              <a:pathLst>
                <a:path extrusionOk="0" h="1263" w="3323">
                  <a:moveTo>
                    <a:pt x="1668" y="1"/>
                  </a:moveTo>
                  <a:cubicBezTo>
                    <a:pt x="1084" y="1"/>
                    <a:pt x="525" y="239"/>
                    <a:pt x="132" y="679"/>
                  </a:cubicBezTo>
                  <a:cubicBezTo>
                    <a:pt x="1" y="822"/>
                    <a:pt x="13" y="1037"/>
                    <a:pt x="156" y="1168"/>
                  </a:cubicBezTo>
                  <a:cubicBezTo>
                    <a:pt x="227" y="1227"/>
                    <a:pt x="310" y="1263"/>
                    <a:pt x="394" y="1263"/>
                  </a:cubicBezTo>
                  <a:cubicBezTo>
                    <a:pt x="489" y="1263"/>
                    <a:pt x="584" y="1227"/>
                    <a:pt x="656" y="1144"/>
                  </a:cubicBezTo>
                  <a:cubicBezTo>
                    <a:pt x="918" y="858"/>
                    <a:pt x="1287" y="703"/>
                    <a:pt x="1668" y="703"/>
                  </a:cubicBezTo>
                  <a:cubicBezTo>
                    <a:pt x="2049" y="703"/>
                    <a:pt x="2418" y="858"/>
                    <a:pt x="2668" y="1144"/>
                  </a:cubicBezTo>
                  <a:cubicBezTo>
                    <a:pt x="2738" y="1220"/>
                    <a:pt x="2834" y="1259"/>
                    <a:pt x="2931" y="1259"/>
                  </a:cubicBezTo>
                  <a:cubicBezTo>
                    <a:pt x="3016" y="1259"/>
                    <a:pt x="3101" y="1229"/>
                    <a:pt x="3168" y="1168"/>
                  </a:cubicBezTo>
                  <a:cubicBezTo>
                    <a:pt x="3311" y="1037"/>
                    <a:pt x="3323" y="822"/>
                    <a:pt x="3192" y="679"/>
                  </a:cubicBezTo>
                  <a:cubicBezTo>
                    <a:pt x="2799" y="239"/>
                    <a:pt x="2251" y="1"/>
                    <a:pt x="1668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1"/>
            <p:cNvSpPr/>
            <p:nvPr/>
          </p:nvSpPr>
          <p:spPr>
            <a:xfrm>
              <a:off x="7112788" y="1463100"/>
              <a:ext cx="82775" cy="31575"/>
            </a:xfrm>
            <a:custGeom>
              <a:rect b="b" l="l" r="r" t="t"/>
              <a:pathLst>
                <a:path extrusionOk="0" h="1263" w="3311">
                  <a:moveTo>
                    <a:pt x="1655" y="1"/>
                  </a:moveTo>
                  <a:cubicBezTo>
                    <a:pt x="1072" y="1"/>
                    <a:pt x="512" y="239"/>
                    <a:pt x="131" y="679"/>
                  </a:cubicBezTo>
                  <a:cubicBezTo>
                    <a:pt x="0" y="822"/>
                    <a:pt x="12" y="1037"/>
                    <a:pt x="155" y="1168"/>
                  </a:cubicBezTo>
                  <a:cubicBezTo>
                    <a:pt x="222" y="1229"/>
                    <a:pt x="304" y="1259"/>
                    <a:pt x="386" y="1259"/>
                  </a:cubicBezTo>
                  <a:cubicBezTo>
                    <a:pt x="480" y="1259"/>
                    <a:pt x="573" y="1220"/>
                    <a:pt x="643" y="1144"/>
                  </a:cubicBezTo>
                  <a:cubicBezTo>
                    <a:pt x="905" y="858"/>
                    <a:pt x="1274" y="703"/>
                    <a:pt x="1655" y="703"/>
                  </a:cubicBezTo>
                  <a:cubicBezTo>
                    <a:pt x="2036" y="703"/>
                    <a:pt x="2405" y="858"/>
                    <a:pt x="2655" y="1144"/>
                  </a:cubicBezTo>
                  <a:cubicBezTo>
                    <a:pt x="2727" y="1227"/>
                    <a:pt x="2822" y="1263"/>
                    <a:pt x="2917" y="1263"/>
                  </a:cubicBezTo>
                  <a:cubicBezTo>
                    <a:pt x="3001" y="1263"/>
                    <a:pt x="3084" y="1227"/>
                    <a:pt x="3155" y="1168"/>
                  </a:cubicBezTo>
                  <a:cubicBezTo>
                    <a:pt x="3298" y="1037"/>
                    <a:pt x="3310" y="822"/>
                    <a:pt x="3179" y="679"/>
                  </a:cubicBezTo>
                  <a:cubicBezTo>
                    <a:pt x="2786" y="239"/>
                    <a:pt x="2239" y="1"/>
                    <a:pt x="165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1"/>
            <p:cNvSpPr/>
            <p:nvPr/>
          </p:nvSpPr>
          <p:spPr>
            <a:xfrm>
              <a:off x="7132213" y="1576000"/>
              <a:ext cx="191850" cy="43700"/>
            </a:xfrm>
            <a:custGeom>
              <a:rect b="b" l="l" r="r" t="t"/>
              <a:pathLst>
                <a:path extrusionOk="0" h="1748" w="7674">
                  <a:moveTo>
                    <a:pt x="272" y="1"/>
                  </a:moveTo>
                  <a:cubicBezTo>
                    <a:pt x="103" y="1"/>
                    <a:pt x="1" y="226"/>
                    <a:pt x="140" y="354"/>
                  </a:cubicBezTo>
                  <a:cubicBezTo>
                    <a:pt x="1045" y="1212"/>
                    <a:pt x="2367" y="1747"/>
                    <a:pt x="3831" y="1747"/>
                  </a:cubicBezTo>
                  <a:cubicBezTo>
                    <a:pt x="5307" y="1747"/>
                    <a:pt x="6629" y="1212"/>
                    <a:pt x="7534" y="354"/>
                  </a:cubicBezTo>
                  <a:cubicBezTo>
                    <a:pt x="7673" y="226"/>
                    <a:pt x="7571" y="1"/>
                    <a:pt x="7402" y="1"/>
                  </a:cubicBezTo>
                  <a:cubicBezTo>
                    <a:pt x="7383" y="1"/>
                    <a:pt x="7363" y="3"/>
                    <a:pt x="7343" y="9"/>
                  </a:cubicBezTo>
                  <a:cubicBezTo>
                    <a:pt x="6391" y="271"/>
                    <a:pt x="5176" y="426"/>
                    <a:pt x="3831" y="426"/>
                  </a:cubicBezTo>
                  <a:cubicBezTo>
                    <a:pt x="2497" y="426"/>
                    <a:pt x="1283" y="271"/>
                    <a:pt x="331" y="9"/>
                  </a:cubicBezTo>
                  <a:cubicBezTo>
                    <a:pt x="310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1"/>
            <p:cNvSpPr/>
            <p:nvPr/>
          </p:nvSpPr>
          <p:spPr>
            <a:xfrm>
              <a:off x="7132213" y="1576000"/>
              <a:ext cx="191850" cy="29400"/>
            </a:xfrm>
            <a:custGeom>
              <a:rect b="b" l="l" r="r" t="t"/>
              <a:pathLst>
                <a:path extrusionOk="0" h="1176" w="7674">
                  <a:moveTo>
                    <a:pt x="272" y="1"/>
                  </a:moveTo>
                  <a:cubicBezTo>
                    <a:pt x="103" y="1"/>
                    <a:pt x="1" y="226"/>
                    <a:pt x="140" y="354"/>
                  </a:cubicBezTo>
                  <a:cubicBezTo>
                    <a:pt x="319" y="533"/>
                    <a:pt x="533" y="688"/>
                    <a:pt x="747" y="843"/>
                  </a:cubicBezTo>
                  <a:cubicBezTo>
                    <a:pt x="1700" y="1057"/>
                    <a:pt x="2736" y="1176"/>
                    <a:pt x="3831" y="1176"/>
                  </a:cubicBezTo>
                  <a:cubicBezTo>
                    <a:pt x="4938" y="1176"/>
                    <a:pt x="5974" y="1057"/>
                    <a:pt x="6915" y="843"/>
                  </a:cubicBezTo>
                  <a:cubicBezTo>
                    <a:pt x="7141" y="688"/>
                    <a:pt x="7343" y="533"/>
                    <a:pt x="7534" y="354"/>
                  </a:cubicBezTo>
                  <a:cubicBezTo>
                    <a:pt x="7673" y="226"/>
                    <a:pt x="7571" y="1"/>
                    <a:pt x="7402" y="1"/>
                  </a:cubicBezTo>
                  <a:cubicBezTo>
                    <a:pt x="7383" y="1"/>
                    <a:pt x="7363" y="3"/>
                    <a:pt x="7343" y="9"/>
                  </a:cubicBezTo>
                  <a:cubicBezTo>
                    <a:pt x="6391" y="271"/>
                    <a:pt x="5176" y="426"/>
                    <a:pt x="3831" y="426"/>
                  </a:cubicBezTo>
                  <a:cubicBezTo>
                    <a:pt x="2497" y="426"/>
                    <a:pt x="1283" y="271"/>
                    <a:pt x="331" y="9"/>
                  </a:cubicBezTo>
                  <a:cubicBezTo>
                    <a:pt x="310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71"/>
          <p:cNvGrpSpPr/>
          <p:nvPr/>
        </p:nvGrpSpPr>
        <p:grpSpPr>
          <a:xfrm>
            <a:off x="4618331" y="1065462"/>
            <a:ext cx="594087" cy="572688"/>
            <a:chOff x="3082213" y="2399825"/>
            <a:chExt cx="436700" cy="436700"/>
          </a:xfrm>
        </p:grpSpPr>
        <p:sp>
          <p:nvSpPr>
            <p:cNvPr id="629" name="Google Shape;629;p71"/>
            <p:cNvSpPr/>
            <p:nvPr/>
          </p:nvSpPr>
          <p:spPr>
            <a:xfrm>
              <a:off x="3082213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28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3082213" y="2448650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3" y="12288"/>
                  </a:cubicBezTo>
                  <a:lnTo>
                    <a:pt x="15503" y="12288"/>
                  </a:lnTo>
                  <a:cubicBezTo>
                    <a:pt x="14002" y="13502"/>
                    <a:pt x="12086" y="14240"/>
                    <a:pt x="10002" y="14240"/>
                  </a:cubicBezTo>
                  <a:cubicBezTo>
                    <a:pt x="5180" y="14240"/>
                    <a:pt x="1263" y="10335"/>
                    <a:pt x="1263" y="5513"/>
                  </a:cubicBezTo>
                  <a:cubicBezTo>
                    <a:pt x="1263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3184913" y="2581125"/>
              <a:ext cx="75025" cy="73825"/>
            </a:xfrm>
            <a:custGeom>
              <a:rect b="b" l="l" r="r" t="t"/>
              <a:pathLst>
                <a:path extrusionOk="0" h="2953" w="3001">
                  <a:moveTo>
                    <a:pt x="398" y="0"/>
                  </a:moveTo>
                  <a:cubicBezTo>
                    <a:pt x="270" y="0"/>
                    <a:pt x="143" y="71"/>
                    <a:pt x="84" y="190"/>
                  </a:cubicBezTo>
                  <a:cubicBezTo>
                    <a:pt x="0" y="369"/>
                    <a:pt x="60" y="583"/>
                    <a:pt x="239" y="666"/>
                  </a:cubicBezTo>
                  <a:lnTo>
                    <a:pt x="1858" y="1476"/>
                  </a:lnTo>
                  <a:lnTo>
                    <a:pt x="239" y="2286"/>
                  </a:lnTo>
                  <a:cubicBezTo>
                    <a:pt x="60" y="2381"/>
                    <a:pt x="0" y="2583"/>
                    <a:pt x="84" y="2762"/>
                  </a:cubicBezTo>
                  <a:cubicBezTo>
                    <a:pt x="143" y="2881"/>
                    <a:pt x="262" y="2952"/>
                    <a:pt x="393" y="2952"/>
                  </a:cubicBezTo>
                  <a:cubicBezTo>
                    <a:pt x="453" y="2952"/>
                    <a:pt x="500" y="2940"/>
                    <a:pt x="548" y="2917"/>
                  </a:cubicBezTo>
                  <a:lnTo>
                    <a:pt x="2810" y="1797"/>
                  </a:lnTo>
                  <a:cubicBezTo>
                    <a:pt x="2929" y="1738"/>
                    <a:pt x="3001" y="1619"/>
                    <a:pt x="3001" y="1476"/>
                  </a:cubicBezTo>
                  <a:cubicBezTo>
                    <a:pt x="3001" y="1345"/>
                    <a:pt x="2929" y="1226"/>
                    <a:pt x="2810" y="1166"/>
                  </a:cubicBezTo>
                  <a:lnTo>
                    <a:pt x="548" y="35"/>
                  </a:ln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3340888" y="2581125"/>
              <a:ext cx="75325" cy="73825"/>
            </a:xfrm>
            <a:custGeom>
              <a:rect b="b" l="l" r="r" t="t"/>
              <a:pathLst>
                <a:path extrusionOk="0" h="2953" w="3013">
                  <a:moveTo>
                    <a:pt x="2603" y="0"/>
                  </a:moveTo>
                  <a:cubicBezTo>
                    <a:pt x="2552" y="0"/>
                    <a:pt x="2500" y="12"/>
                    <a:pt x="2453" y="35"/>
                  </a:cubicBezTo>
                  <a:lnTo>
                    <a:pt x="191" y="1166"/>
                  </a:lnTo>
                  <a:cubicBezTo>
                    <a:pt x="72" y="1226"/>
                    <a:pt x="0" y="1345"/>
                    <a:pt x="0" y="1476"/>
                  </a:cubicBezTo>
                  <a:cubicBezTo>
                    <a:pt x="0" y="1607"/>
                    <a:pt x="72" y="1738"/>
                    <a:pt x="191" y="1797"/>
                  </a:cubicBezTo>
                  <a:lnTo>
                    <a:pt x="2453" y="2917"/>
                  </a:lnTo>
                  <a:cubicBezTo>
                    <a:pt x="2501" y="2940"/>
                    <a:pt x="2560" y="2952"/>
                    <a:pt x="2608" y="2952"/>
                  </a:cubicBezTo>
                  <a:cubicBezTo>
                    <a:pt x="2739" y="2952"/>
                    <a:pt x="2858" y="2881"/>
                    <a:pt x="2917" y="2762"/>
                  </a:cubicBezTo>
                  <a:cubicBezTo>
                    <a:pt x="3013" y="2583"/>
                    <a:pt x="2941" y="2369"/>
                    <a:pt x="2763" y="2286"/>
                  </a:cubicBezTo>
                  <a:lnTo>
                    <a:pt x="1143" y="1476"/>
                  </a:lnTo>
                  <a:lnTo>
                    <a:pt x="2763" y="666"/>
                  </a:lnTo>
                  <a:cubicBezTo>
                    <a:pt x="2941" y="583"/>
                    <a:pt x="3013" y="369"/>
                    <a:pt x="2917" y="190"/>
                  </a:cubicBezTo>
                  <a:cubicBezTo>
                    <a:pt x="2858" y="71"/>
                    <a:pt x="2731" y="0"/>
                    <a:pt x="2603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3170913" y="2524625"/>
              <a:ext cx="83375" cy="46075"/>
            </a:xfrm>
            <a:custGeom>
              <a:rect b="b" l="l" r="r" t="t"/>
              <a:pathLst>
                <a:path extrusionOk="0" h="1843" w="3335">
                  <a:moveTo>
                    <a:pt x="2931" y="1"/>
                  </a:moveTo>
                  <a:cubicBezTo>
                    <a:pt x="2883" y="1"/>
                    <a:pt x="2834" y="11"/>
                    <a:pt x="2787" y="33"/>
                  </a:cubicBezTo>
                  <a:lnTo>
                    <a:pt x="251" y="1164"/>
                  </a:lnTo>
                  <a:cubicBezTo>
                    <a:pt x="72" y="1248"/>
                    <a:pt x="1" y="1450"/>
                    <a:pt x="72" y="1629"/>
                  </a:cubicBezTo>
                  <a:cubicBezTo>
                    <a:pt x="132" y="1760"/>
                    <a:pt x="263" y="1843"/>
                    <a:pt x="394" y="1843"/>
                  </a:cubicBezTo>
                  <a:cubicBezTo>
                    <a:pt x="441" y="1843"/>
                    <a:pt x="489" y="1831"/>
                    <a:pt x="537" y="1807"/>
                  </a:cubicBezTo>
                  <a:lnTo>
                    <a:pt x="3073" y="676"/>
                  </a:lnTo>
                  <a:cubicBezTo>
                    <a:pt x="3251" y="605"/>
                    <a:pt x="3335" y="390"/>
                    <a:pt x="3251" y="212"/>
                  </a:cubicBezTo>
                  <a:cubicBezTo>
                    <a:pt x="3190" y="80"/>
                    <a:pt x="3064" y="1"/>
                    <a:pt x="2931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3346838" y="2524750"/>
              <a:ext cx="83375" cy="45950"/>
            </a:xfrm>
            <a:custGeom>
              <a:rect b="b" l="l" r="r" t="t"/>
              <a:pathLst>
                <a:path extrusionOk="0" h="1838" w="3335">
                  <a:moveTo>
                    <a:pt x="395" y="1"/>
                  </a:moveTo>
                  <a:cubicBezTo>
                    <a:pt x="261" y="1"/>
                    <a:pt x="134" y="74"/>
                    <a:pt x="72" y="207"/>
                  </a:cubicBezTo>
                  <a:cubicBezTo>
                    <a:pt x="0" y="385"/>
                    <a:pt x="84" y="600"/>
                    <a:pt x="262" y="671"/>
                  </a:cubicBezTo>
                  <a:lnTo>
                    <a:pt x="2786" y="1802"/>
                  </a:lnTo>
                  <a:cubicBezTo>
                    <a:pt x="2834" y="1826"/>
                    <a:pt x="2882" y="1838"/>
                    <a:pt x="2929" y="1838"/>
                  </a:cubicBezTo>
                  <a:cubicBezTo>
                    <a:pt x="3072" y="1838"/>
                    <a:pt x="3203" y="1755"/>
                    <a:pt x="3251" y="1624"/>
                  </a:cubicBezTo>
                  <a:cubicBezTo>
                    <a:pt x="3334" y="1445"/>
                    <a:pt x="3251" y="1243"/>
                    <a:pt x="3072" y="1159"/>
                  </a:cubicBezTo>
                  <a:lnTo>
                    <a:pt x="536" y="28"/>
                  </a:lnTo>
                  <a:cubicBezTo>
                    <a:pt x="490" y="10"/>
                    <a:pt x="442" y="1"/>
                    <a:pt x="39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1"/>
            <p:cNvSpPr/>
            <p:nvPr/>
          </p:nvSpPr>
          <p:spPr>
            <a:xfrm>
              <a:off x="3199188" y="2676350"/>
              <a:ext cx="202750" cy="52425"/>
            </a:xfrm>
            <a:custGeom>
              <a:rect b="b" l="l" r="r" t="t"/>
              <a:pathLst>
                <a:path extrusionOk="0" h="2097" w="8110">
                  <a:moveTo>
                    <a:pt x="2585" y="1"/>
                  </a:moveTo>
                  <a:cubicBezTo>
                    <a:pt x="2406" y="1"/>
                    <a:pt x="2227" y="84"/>
                    <a:pt x="2108" y="215"/>
                  </a:cubicBezTo>
                  <a:lnTo>
                    <a:pt x="1120" y="1358"/>
                  </a:lnTo>
                  <a:lnTo>
                    <a:pt x="656" y="822"/>
                  </a:lnTo>
                  <a:cubicBezTo>
                    <a:pt x="585" y="738"/>
                    <a:pt x="489" y="696"/>
                    <a:pt x="392" y="696"/>
                  </a:cubicBezTo>
                  <a:cubicBezTo>
                    <a:pt x="310" y="696"/>
                    <a:pt x="227" y="726"/>
                    <a:pt x="156" y="786"/>
                  </a:cubicBezTo>
                  <a:cubicBezTo>
                    <a:pt x="13" y="905"/>
                    <a:pt x="1" y="1132"/>
                    <a:pt x="120" y="1275"/>
                  </a:cubicBezTo>
                  <a:lnTo>
                    <a:pt x="644" y="1882"/>
                  </a:lnTo>
                  <a:cubicBezTo>
                    <a:pt x="763" y="2019"/>
                    <a:pt x="941" y="2087"/>
                    <a:pt x="1120" y="2087"/>
                  </a:cubicBezTo>
                  <a:cubicBezTo>
                    <a:pt x="1299" y="2087"/>
                    <a:pt x="1477" y="2019"/>
                    <a:pt x="1596" y="1882"/>
                  </a:cubicBezTo>
                  <a:lnTo>
                    <a:pt x="2585" y="739"/>
                  </a:lnTo>
                  <a:lnTo>
                    <a:pt x="3573" y="1882"/>
                  </a:lnTo>
                  <a:cubicBezTo>
                    <a:pt x="3692" y="2019"/>
                    <a:pt x="3870" y="2087"/>
                    <a:pt x="4049" y="2087"/>
                  </a:cubicBezTo>
                  <a:cubicBezTo>
                    <a:pt x="4228" y="2087"/>
                    <a:pt x="4406" y="2019"/>
                    <a:pt x="4525" y="1882"/>
                  </a:cubicBezTo>
                  <a:lnTo>
                    <a:pt x="5513" y="739"/>
                  </a:lnTo>
                  <a:lnTo>
                    <a:pt x="6502" y="1882"/>
                  </a:lnTo>
                  <a:cubicBezTo>
                    <a:pt x="6621" y="2013"/>
                    <a:pt x="6799" y="2096"/>
                    <a:pt x="6978" y="2096"/>
                  </a:cubicBezTo>
                  <a:cubicBezTo>
                    <a:pt x="7168" y="2096"/>
                    <a:pt x="7335" y="2013"/>
                    <a:pt x="7454" y="1882"/>
                  </a:cubicBezTo>
                  <a:lnTo>
                    <a:pt x="7978" y="1275"/>
                  </a:lnTo>
                  <a:cubicBezTo>
                    <a:pt x="8109" y="1132"/>
                    <a:pt x="8085" y="905"/>
                    <a:pt x="7942" y="786"/>
                  </a:cubicBezTo>
                  <a:cubicBezTo>
                    <a:pt x="7877" y="726"/>
                    <a:pt x="7794" y="696"/>
                    <a:pt x="7711" y="696"/>
                  </a:cubicBezTo>
                  <a:cubicBezTo>
                    <a:pt x="7612" y="696"/>
                    <a:pt x="7513" y="738"/>
                    <a:pt x="7442" y="822"/>
                  </a:cubicBezTo>
                  <a:lnTo>
                    <a:pt x="6978" y="1358"/>
                  </a:lnTo>
                  <a:lnTo>
                    <a:pt x="5990" y="215"/>
                  </a:lnTo>
                  <a:cubicBezTo>
                    <a:pt x="5871" y="84"/>
                    <a:pt x="5704" y="1"/>
                    <a:pt x="5513" y="1"/>
                  </a:cubicBezTo>
                  <a:cubicBezTo>
                    <a:pt x="5335" y="1"/>
                    <a:pt x="5156" y="84"/>
                    <a:pt x="5037" y="215"/>
                  </a:cubicBezTo>
                  <a:lnTo>
                    <a:pt x="4049" y="1358"/>
                  </a:lnTo>
                  <a:lnTo>
                    <a:pt x="3061" y="215"/>
                  </a:lnTo>
                  <a:cubicBezTo>
                    <a:pt x="2942" y="84"/>
                    <a:pt x="2775" y="1"/>
                    <a:pt x="258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71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Findings </a:t>
            </a:r>
            <a:br>
              <a:rPr lang="zh-TW"/>
            </a:br>
            <a:r>
              <a:rPr lang="zh-TW" sz="1600"/>
              <a:t>(Unigram TD-IDF)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Google Shape;641;p72"/>
          <p:cNvGraphicFramePr/>
          <p:nvPr/>
        </p:nvGraphicFramePr>
        <p:xfrm>
          <a:off x="908375" y="1298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{3DDA77D2-72FA-484B-97F4-BDFFF9B8303D}</a:tableStyleId>
              </a:tblPr>
              <a:tblGrid>
                <a:gridCol w="716250"/>
                <a:gridCol w="1588050"/>
                <a:gridCol w="13475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high recommend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0.690828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pleasant surpis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0.428914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tast great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0.350020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great product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0.344050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definit buy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0.335500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great tast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0.319084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love stuff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0.310013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bast tast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0.300389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realli good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0.299654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far best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0.292919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42" name="Google Shape;642;p72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Findings </a:t>
            </a:r>
            <a:br>
              <a:rPr lang="zh-TW"/>
            </a:br>
            <a:r>
              <a:rPr lang="zh-TW" sz="1600"/>
              <a:t>(Bigram TD-IDF)</a:t>
            </a:r>
            <a:endParaRPr sz="1600"/>
          </a:p>
        </p:txBody>
      </p:sp>
      <p:graphicFrame>
        <p:nvGraphicFramePr>
          <p:cNvPr id="643" name="Google Shape;643;p72"/>
          <p:cNvGraphicFramePr/>
          <p:nvPr/>
        </p:nvGraphicFramePr>
        <p:xfrm>
          <a:off x="4778950" y="1298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{3DDA77D2-72FA-484B-97F4-BDFFF9B8303D}</a:tableStyleId>
              </a:tblPr>
              <a:tblGrid>
                <a:gridCol w="716250"/>
                <a:gridCol w="1588050"/>
                <a:gridCol w="13475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wast money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-5.883018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wo buy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-2.909699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disappoint product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-1.438679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threw away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-1.405127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buyer bewar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-1.340235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bad batch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-1.300711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wo order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-1.261163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throw away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-1.220730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tast bad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-1.210144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tast ok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-1.192638</a:t>
                      </a:r>
                      <a:endParaRPr/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44" name="Google Shape;644;p72"/>
          <p:cNvGrpSpPr/>
          <p:nvPr/>
        </p:nvGrpSpPr>
        <p:grpSpPr>
          <a:xfrm>
            <a:off x="617006" y="1128878"/>
            <a:ext cx="583737" cy="572699"/>
            <a:chOff x="3726638" y="1302675"/>
            <a:chExt cx="436700" cy="436675"/>
          </a:xfrm>
        </p:grpSpPr>
        <p:sp>
          <p:nvSpPr>
            <p:cNvPr id="645" name="Google Shape;645;p72"/>
            <p:cNvSpPr/>
            <p:nvPr/>
          </p:nvSpPr>
          <p:spPr>
            <a:xfrm>
              <a:off x="3726638" y="1302675"/>
              <a:ext cx="436700" cy="436675"/>
            </a:xfrm>
            <a:custGeom>
              <a:rect b="b" l="l" r="r" t="t"/>
              <a:pathLst>
                <a:path extrusionOk="0" h="17467" w="17468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3952863" y="1568775"/>
              <a:ext cx="117900" cy="94375"/>
            </a:xfrm>
            <a:custGeom>
              <a:rect b="b" l="l" r="r" t="t"/>
              <a:pathLst>
                <a:path extrusionOk="0" h="3775" w="4716">
                  <a:moveTo>
                    <a:pt x="3537" y="1"/>
                  </a:moveTo>
                  <a:lnTo>
                    <a:pt x="3394" y="72"/>
                  </a:lnTo>
                  <a:cubicBezTo>
                    <a:pt x="2644" y="1167"/>
                    <a:pt x="1441" y="1905"/>
                    <a:pt x="48" y="2013"/>
                  </a:cubicBezTo>
                  <a:lnTo>
                    <a:pt x="1" y="2048"/>
                  </a:lnTo>
                  <a:lnTo>
                    <a:pt x="1155" y="3203"/>
                  </a:lnTo>
                  <a:cubicBezTo>
                    <a:pt x="1542" y="3584"/>
                    <a:pt x="2048" y="3775"/>
                    <a:pt x="2553" y="3775"/>
                  </a:cubicBezTo>
                  <a:cubicBezTo>
                    <a:pt x="3057" y="3775"/>
                    <a:pt x="3560" y="3584"/>
                    <a:pt x="3941" y="3203"/>
                  </a:cubicBezTo>
                  <a:cubicBezTo>
                    <a:pt x="4715" y="2429"/>
                    <a:pt x="4715" y="1179"/>
                    <a:pt x="3941" y="417"/>
                  </a:cubicBezTo>
                  <a:lnTo>
                    <a:pt x="3537" y="1"/>
                  </a:lnTo>
                  <a:close/>
                </a:path>
              </a:pathLst>
            </a:custGeom>
            <a:solidFill>
              <a:srgbClr val="E6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372663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27" y="1"/>
                  </a:moveTo>
                  <a:lnTo>
                    <a:pt x="3227" y="1"/>
                  </a:ln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907" y="14241"/>
                    <a:pt x="15503" y="12276"/>
                  </a:cubicBezTo>
                  <a:lnTo>
                    <a:pt x="15503" y="12276"/>
                  </a:lnTo>
                  <a:cubicBezTo>
                    <a:pt x="14003" y="13503"/>
                    <a:pt x="12086" y="14241"/>
                    <a:pt x="10002" y="14241"/>
                  </a:cubicBezTo>
                  <a:cubicBezTo>
                    <a:pt x="5180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3998413" y="1595850"/>
              <a:ext cx="34850" cy="33675"/>
            </a:xfrm>
            <a:custGeom>
              <a:rect b="b" l="l" r="r" t="t"/>
              <a:pathLst>
                <a:path extrusionOk="0" h="1347" w="1394">
                  <a:moveTo>
                    <a:pt x="607" y="1"/>
                  </a:moveTo>
                  <a:lnTo>
                    <a:pt x="0" y="596"/>
                  </a:lnTo>
                  <a:lnTo>
                    <a:pt x="631" y="1215"/>
                  </a:lnTo>
                  <a:cubicBezTo>
                    <a:pt x="715" y="1299"/>
                    <a:pt x="822" y="1346"/>
                    <a:pt x="929" y="1346"/>
                  </a:cubicBezTo>
                  <a:cubicBezTo>
                    <a:pt x="1036" y="1346"/>
                    <a:pt x="1143" y="1299"/>
                    <a:pt x="1227" y="1215"/>
                  </a:cubicBezTo>
                  <a:cubicBezTo>
                    <a:pt x="1393" y="1061"/>
                    <a:pt x="1393" y="787"/>
                    <a:pt x="1227" y="620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DC4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3984113" y="1455975"/>
              <a:ext cx="76225" cy="31650"/>
            </a:xfrm>
            <a:custGeom>
              <a:rect b="b" l="l" r="r" t="t"/>
              <a:pathLst>
                <a:path extrusionOk="0" h="1266" w="3049">
                  <a:moveTo>
                    <a:pt x="1525" y="0"/>
                  </a:moveTo>
                  <a:cubicBezTo>
                    <a:pt x="989" y="0"/>
                    <a:pt x="477" y="250"/>
                    <a:pt x="132" y="691"/>
                  </a:cubicBezTo>
                  <a:cubicBezTo>
                    <a:pt x="1" y="845"/>
                    <a:pt x="24" y="1072"/>
                    <a:pt x="179" y="1191"/>
                  </a:cubicBezTo>
                  <a:cubicBezTo>
                    <a:pt x="245" y="1241"/>
                    <a:pt x="321" y="1266"/>
                    <a:pt x="397" y="1266"/>
                  </a:cubicBezTo>
                  <a:cubicBezTo>
                    <a:pt x="501" y="1266"/>
                    <a:pt x="604" y="1220"/>
                    <a:pt x="679" y="1131"/>
                  </a:cubicBezTo>
                  <a:cubicBezTo>
                    <a:pt x="906" y="857"/>
                    <a:pt x="1203" y="703"/>
                    <a:pt x="1525" y="703"/>
                  </a:cubicBezTo>
                  <a:cubicBezTo>
                    <a:pt x="1858" y="703"/>
                    <a:pt x="2156" y="857"/>
                    <a:pt x="2382" y="1131"/>
                  </a:cubicBezTo>
                  <a:cubicBezTo>
                    <a:pt x="2453" y="1214"/>
                    <a:pt x="2549" y="1262"/>
                    <a:pt x="2656" y="1262"/>
                  </a:cubicBezTo>
                  <a:cubicBezTo>
                    <a:pt x="2739" y="1262"/>
                    <a:pt x="2811" y="1238"/>
                    <a:pt x="2882" y="1191"/>
                  </a:cubicBezTo>
                  <a:cubicBezTo>
                    <a:pt x="3025" y="1072"/>
                    <a:pt x="3049" y="845"/>
                    <a:pt x="2930" y="691"/>
                  </a:cubicBezTo>
                  <a:cubicBezTo>
                    <a:pt x="2572" y="250"/>
                    <a:pt x="2060" y="0"/>
                    <a:pt x="1525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3829338" y="1455975"/>
              <a:ext cx="76225" cy="31650"/>
            </a:xfrm>
            <a:custGeom>
              <a:rect b="b" l="l" r="r" t="t"/>
              <a:pathLst>
                <a:path extrusionOk="0" h="1266" w="3049">
                  <a:moveTo>
                    <a:pt x="1524" y="0"/>
                  </a:moveTo>
                  <a:cubicBezTo>
                    <a:pt x="989" y="0"/>
                    <a:pt x="477" y="250"/>
                    <a:pt x="119" y="691"/>
                  </a:cubicBezTo>
                  <a:cubicBezTo>
                    <a:pt x="0" y="845"/>
                    <a:pt x="24" y="1072"/>
                    <a:pt x="167" y="1191"/>
                  </a:cubicBezTo>
                  <a:cubicBezTo>
                    <a:pt x="233" y="1241"/>
                    <a:pt x="311" y="1266"/>
                    <a:pt x="389" y="1266"/>
                  </a:cubicBezTo>
                  <a:cubicBezTo>
                    <a:pt x="495" y="1266"/>
                    <a:pt x="599" y="1220"/>
                    <a:pt x="667" y="1131"/>
                  </a:cubicBezTo>
                  <a:cubicBezTo>
                    <a:pt x="893" y="857"/>
                    <a:pt x="1191" y="703"/>
                    <a:pt x="1524" y="703"/>
                  </a:cubicBezTo>
                  <a:cubicBezTo>
                    <a:pt x="1846" y="703"/>
                    <a:pt x="2155" y="857"/>
                    <a:pt x="2370" y="1131"/>
                  </a:cubicBezTo>
                  <a:cubicBezTo>
                    <a:pt x="2441" y="1214"/>
                    <a:pt x="2548" y="1262"/>
                    <a:pt x="2656" y="1262"/>
                  </a:cubicBezTo>
                  <a:cubicBezTo>
                    <a:pt x="2727" y="1262"/>
                    <a:pt x="2810" y="1238"/>
                    <a:pt x="2870" y="1191"/>
                  </a:cubicBezTo>
                  <a:cubicBezTo>
                    <a:pt x="3025" y="1072"/>
                    <a:pt x="3048" y="845"/>
                    <a:pt x="2917" y="691"/>
                  </a:cubicBezTo>
                  <a:cubicBezTo>
                    <a:pt x="2572" y="250"/>
                    <a:pt x="2060" y="0"/>
                    <a:pt x="1524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3832913" y="1547375"/>
              <a:ext cx="224150" cy="80950"/>
            </a:xfrm>
            <a:custGeom>
              <a:rect b="b" l="l" r="r" t="t"/>
              <a:pathLst>
                <a:path extrusionOk="0" h="3238" w="8966">
                  <a:moveTo>
                    <a:pt x="392" y="0"/>
                  </a:moveTo>
                  <a:cubicBezTo>
                    <a:pt x="341" y="0"/>
                    <a:pt x="289" y="12"/>
                    <a:pt x="238" y="35"/>
                  </a:cubicBezTo>
                  <a:cubicBezTo>
                    <a:pt x="60" y="130"/>
                    <a:pt x="0" y="333"/>
                    <a:pt x="84" y="511"/>
                  </a:cubicBezTo>
                  <a:cubicBezTo>
                    <a:pt x="917" y="2202"/>
                    <a:pt x="2608" y="3238"/>
                    <a:pt x="4477" y="3238"/>
                  </a:cubicBezTo>
                  <a:cubicBezTo>
                    <a:pt x="6358" y="3238"/>
                    <a:pt x="8037" y="2202"/>
                    <a:pt x="8882" y="511"/>
                  </a:cubicBezTo>
                  <a:cubicBezTo>
                    <a:pt x="8966" y="333"/>
                    <a:pt x="8894" y="130"/>
                    <a:pt x="8716" y="35"/>
                  </a:cubicBezTo>
                  <a:cubicBezTo>
                    <a:pt x="8669" y="12"/>
                    <a:pt x="8618" y="0"/>
                    <a:pt x="8568" y="0"/>
                  </a:cubicBezTo>
                  <a:cubicBezTo>
                    <a:pt x="8439" y="0"/>
                    <a:pt x="8311" y="73"/>
                    <a:pt x="8251" y="202"/>
                  </a:cubicBezTo>
                  <a:cubicBezTo>
                    <a:pt x="7525" y="1642"/>
                    <a:pt x="6084" y="2535"/>
                    <a:pt x="4477" y="2535"/>
                  </a:cubicBezTo>
                  <a:cubicBezTo>
                    <a:pt x="2870" y="2535"/>
                    <a:pt x="1429" y="1642"/>
                    <a:pt x="715" y="202"/>
                  </a:cubicBezTo>
                  <a:cubicBezTo>
                    <a:pt x="646" y="73"/>
                    <a:pt x="522" y="0"/>
                    <a:pt x="392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72"/>
          <p:cNvGrpSpPr/>
          <p:nvPr/>
        </p:nvGrpSpPr>
        <p:grpSpPr>
          <a:xfrm>
            <a:off x="4560187" y="1128885"/>
            <a:ext cx="583747" cy="572688"/>
            <a:chOff x="6321913" y="2923100"/>
            <a:chExt cx="436675" cy="436700"/>
          </a:xfrm>
        </p:grpSpPr>
        <p:sp>
          <p:nvSpPr>
            <p:cNvPr id="653" name="Google Shape;653;p72"/>
            <p:cNvSpPr/>
            <p:nvPr/>
          </p:nvSpPr>
          <p:spPr>
            <a:xfrm>
              <a:off x="6321913" y="2923100"/>
              <a:ext cx="436675" cy="436700"/>
            </a:xfrm>
            <a:custGeom>
              <a:rect b="b" l="l" r="r" t="t"/>
              <a:pathLst>
                <a:path extrusionOk="0" h="17468" w="17467">
                  <a:moveTo>
                    <a:pt x="8728" y="1"/>
                  </a:moveTo>
                  <a:cubicBezTo>
                    <a:pt x="3906" y="1"/>
                    <a:pt x="0" y="3906"/>
                    <a:pt x="0" y="8740"/>
                  </a:cubicBezTo>
                  <a:cubicBezTo>
                    <a:pt x="0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BEE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2"/>
            <p:cNvSpPr/>
            <p:nvPr/>
          </p:nvSpPr>
          <p:spPr>
            <a:xfrm>
              <a:off x="6321913" y="2971925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51" y="1608"/>
                    <a:pt x="0" y="4049"/>
                    <a:pt x="0" y="6775"/>
                  </a:cubicBezTo>
                  <a:cubicBezTo>
                    <a:pt x="0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2" y="12288"/>
                  </a:cubicBezTo>
                  <a:lnTo>
                    <a:pt x="15502" y="12288"/>
                  </a:lnTo>
                  <a:cubicBezTo>
                    <a:pt x="14002" y="13514"/>
                    <a:pt x="12085" y="14240"/>
                    <a:pt x="10002" y="14240"/>
                  </a:cubicBezTo>
                  <a:cubicBezTo>
                    <a:pt x="5180" y="14240"/>
                    <a:pt x="1262" y="10335"/>
                    <a:pt x="1262" y="5513"/>
                  </a:cubicBezTo>
                  <a:cubicBezTo>
                    <a:pt x="1262" y="3429"/>
                    <a:pt x="2001" y="1513"/>
                    <a:pt x="3227" y="0"/>
                  </a:cubicBezTo>
                  <a:close/>
                </a:path>
              </a:pathLst>
            </a:custGeom>
            <a:solidFill>
              <a:srgbClr val="AFD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6417463" y="3048200"/>
              <a:ext cx="83350" cy="45775"/>
            </a:xfrm>
            <a:custGeom>
              <a:rect b="b" l="l" r="r" t="t"/>
              <a:pathLst>
                <a:path extrusionOk="0" h="1831" w="3334">
                  <a:moveTo>
                    <a:pt x="2942" y="1"/>
                  </a:moveTo>
                  <a:cubicBezTo>
                    <a:pt x="2895" y="1"/>
                    <a:pt x="2846" y="11"/>
                    <a:pt x="2798" y="33"/>
                  </a:cubicBezTo>
                  <a:lnTo>
                    <a:pt x="262" y="1152"/>
                  </a:lnTo>
                  <a:cubicBezTo>
                    <a:pt x="84" y="1236"/>
                    <a:pt x="0" y="1438"/>
                    <a:pt x="84" y="1617"/>
                  </a:cubicBezTo>
                  <a:cubicBezTo>
                    <a:pt x="143" y="1748"/>
                    <a:pt x="262" y="1831"/>
                    <a:pt x="405" y="1831"/>
                  </a:cubicBezTo>
                  <a:cubicBezTo>
                    <a:pt x="453" y="1831"/>
                    <a:pt x="500" y="1819"/>
                    <a:pt x="548" y="1795"/>
                  </a:cubicBezTo>
                  <a:lnTo>
                    <a:pt x="3072" y="676"/>
                  </a:lnTo>
                  <a:cubicBezTo>
                    <a:pt x="3251" y="593"/>
                    <a:pt x="3334" y="390"/>
                    <a:pt x="3251" y="212"/>
                  </a:cubicBezTo>
                  <a:cubicBezTo>
                    <a:pt x="3198" y="80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2"/>
            <p:cNvSpPr/>
            <p:nvPr/>
          </p:nvSpPr>
          <p:spPr>
            <a:xfrm>
              <a:off x="6494838" y="3207825"/>
              <a:ext cx="90525" cy="24575"/>
            </a:xfrm>
            <a:custGeom>
              <a:rect b="b" l="l" r="r" t="t"/>
              <a:pathLst>
                <a:path extrusionOk="0" h="983" w="3621">
                  <a:moveTo>
                    <a:pt x="1817" y="0"/>
                  </a:moveTo>
                  <a:cubicBezTo>
                    <a:pt x="1272" y="0"/>
                    <a:pt x="727" y="101"/>
                    <a:pt x="263" y="304"/>
                  </a:cubicBezTo>
                  <a:cubicBezTo>
                    <a:pt x="84" y="375"/>
                    <a:pt x="1" y="589"/>
                    <a:pt x="84" y="768"/>
                  </a:cubicBezTo>
                  <a:cubicBezTo>
                    <a:pt x="137" y="901"/>
                    <a:pt x="269" y="974"/>
                    <a:pt x="406" y="974"/>
                  </a:cubicBezTo>
                  <a:cubicBezTo>
                    <a:pt x="454" y="974"/>
                    <a:pt x="502" y="965"/>
                    <a:pt x="549" y="947"/>
                  </a:cubicBezTo>
                  <a:cubicBezTo>
                    <a:pt x="918" y="780"/>
                    <a:pt x="1364" y="697"/>
                    <a:pt x="1812" y="697"/>
                  </a:cubicBezTo>
                  <a:cubicBezTo>
                    <a:pt x="2260" y="697"/>
                    <a:pt x="2710" y="780"/>
                    <a:pt x="3085" y="947"/>
                  </a:cubicBezTo>
                  <a:cubicBezTo>
                    <a:pt x="3132" y="970"/>
                    <a:pt x="3180" y="982"/>
                    <a:pt x="3227" y="982"/>
                  </a:cubicBezTo>
                  <a:cubicBezTo>
                    <a:pt x="3358" y="982"/>
                    <a:pt x="3489" y="899"/>
                    <a:pt x="3549" y="768"/>
                  </a:cubicBezTo>
                  <a:cubicBezTo>
                    <a:pt x="3620" y="589"/>
                    <a:pt x="3537" y="387"/>
                    <a:pt x="3370" y="304"/>
                  </a:cubicBezTo>
                  <a:cubicBezTo>
                    <a:pt x="2906" y="101"/>
                    <a:pt x="2361" y="0"/>
                    <a:pt x="1817" y="0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2"/>
            <p:cNvSpPr/>
            <p:nvPr/>
          </p:nvSpPr>
          <p:spPr>
            <a:xfrm>
              <a:off x="6448713" y="3108600"/>
              <a:ext cx="35150" cy="33000"/>
            </a:xfrm>
            <a:custGeom>
              <a:rect b="b" l="l" r="r" t="t"/>
              <a:pathLst>
                <a:path extrusionOk="0" h="1320" w="1406">
                  <a:moveTo>
                    <a:pt x="1123" y="0"/>
                  </a:moveTo>
                  <a:cubicBezTo>
                    <a:pt x="1098" y="0"/>
                    <a:pt x="1073" y="4"/>
                    <a:pt x="1048" y="10"/>
                  </a:cubicBezTo>
                  <a:lnTo>
                    <a:pt x="203" y="260"/>
                  </a:lnTo>
                  <a:cubicBezTo>
                    <a:pt x="84" y="296"/>
                    <a:pt x="0" y="403"/>
                    <a:pt x="0" y="534"/>
                  </a:cubicBezTo>
                  <a:lnTo>
                    <a:pt x="0" y="606"/>
                  </a:lnTo>
                  <a:cubicBezTo>
                    <a:pt x="0" y="999"/>
                    <a:pt x="310" y="1320"/>
                    <a:pt x="703" y="1320"/>
                  </a:cubicBezTo>
                  <a:cubicBezTo>
                    <a:pt x="1084" y="1320"/>
                    <a:pt x="1405" y="999"/>
                    <a:pt x="1405" y="606"/>
                  </a:cubicBezTo>
                  <a:lnTo>
                    <a:pt x="1405" y="284"/>
                  </a:lnTo>
                  <a:cubicBezTo>
                    <a:pt x="1405" y="120"/>
                    <a:pt x="1273" y="0"/>
                    <a:pt x="1123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2"/>
            <p:cNvSpPr/>
            <p:nvPr/>
          </p:nvSpPr>
          <p:spPr>
            <a:xfrm>
              <a:off x="6579388" y="3048200"/>
              <a:ext cx="83350" cy="45775"/>
            </a:xfrm>
            <a:custGeom>
              <a:rect b="b" l="l" r="r" t="t"/>
              <a:pathLst>
                <a:path extrusionOk="0" h="1831" w="3334">
                  <a:moveTo>
                    <a:pt x="402" y="1"/>
                  </a:moveTo>
                  <a:cubicBezTo>
                    <a:pt x="266" y="1"/>
                    <a:pt x="136" y="80"/>
                    <a:pt x="84" y="212"/>
                  </a:cubicBezTo>
                  <a:cubicBezTo>
                    <a:pt x="0" y="390"/>
                    <a:pt x="84" y="593"/>
                    <a:pt x="262" y="676"/>
                  </a:cubicBezTo>
                  <a:lnTo>
                    <a:pt x="2798" y="1795"/>
                  </a:lnTo>
                  <a:cubicBezTo>
                    <a:pt x="2846" y="1819"/>
                    <a:pt x="2893" y="1831"/>
                    <a:pt x="2941" y="1831"/>
                  </a:cubicBezTo>
                  <a:cubicBezTo>
                    <a:pt x="3072" y="1831"/>
                    <a:pt x="3203" y="1748"/>
                    <a:pt x="3263" y="1617"/>
                  </a:cubicBezTo>
                  <a:cubicBezTo>
                    <a:pt x="3334" y="1438"/>
                    <a:pt x="3263" y="1236"/>
                    <a:pt x="3084" y="1152"/>
                  </a:cubicBezTo>
                  <a:lnTo>
                    <a:pt x="548" y="33"/>
                  </a:lnTo>
                  <a:cubicBezTo>
                    <a:pt x="501" y="11"/>
                    <a:pt x="451" y="1"/>
                    <a:pt x="402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6596638" y="3108600"/>
              <a:ext cx="35150" cy="33000"/>
            </a:xfrm>
            <a:custGeom>
              <a:rect b="b" l="l" r="r" t="t"/>
              <a:pathLst>
                <a:path extrusionOk="0" h="1320" w="1406">
                  <a:moveTo>
                    <a:pt x="284" y="0"/>
                  </a:moveTo>
                  <a:cubicBezTo>
                    <a:pt x="133" y="0"/>
                    <a:pt x="1" y="120"/>
                    <a:pt x="1" y="284"/>
                  </a:cubicBezTo>
                  <a:lnTo>
                    <a:pt x="1" y="606"/>
                  </a:lnTo>
                  <a:cubicBezTo>
                    <a:pt x="1" y="999"/>
                    <a:pt x="310" y="1320"/>
                    <a:pt x="703" y="1320"/>
                  </a:cubicBezTo>
                  <a:cubicBezTo>
                    <a:pt x="1084" y="1320"/>
                    <a:pt x="1406" y="999"/>
                    <a:pt x="1406" y="606"/>
                  </a:cubicBezTo>
                  <a:lnTo>
                    <a:pt x="1406" y="534"/>
                  </a:lnTo>
                  <a:cubicBezTo>
                    <a:pt x="1406" y="403"/>
                    <a:pt x="1322" y="296"/>
                    <a:pt x="1203" y="260"/>
                  </a:cubicBezTo>
                  <a:lnTo>
                    <a:pt x="358" y="10"/>
                  </a:lnTo>
                  <a:cubicBezTo>
                    <a:pt x="333" y="4"/>
                    <a:pt x="308" y="0"/>
                    <a:pt x="284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6466863" y="3174775"/>
              <a:ext cx="47050" cy="97200"/>
            </a:xfrm>
            <a:custGeom>
              <a:rect b="b" l="l" r="r" t="t"/>
              <a:pathLst>
                <a:path extrusionOk="0" h="3888" w="1882">
                  <a:moveTo>
                    <a:pt x="403" y="1"/>
                  </a:moveTo>
                  <a:cubicBezTo>
                    <a:pt x="258" y="1"/>
                    <a:pt x="117" y="90"/>
                    <a:pt x="60" y="233"/>
                  </a:cubicBezTo>
                  <a:cubicBezTo>
                    <a:pt x="1" y="423"/>
                    <a:pt x="96" y="626"/>
                    <a:pt x="275" y="685"/>
                  </a:cubicBezTo>
                  <a:cubicBezTo>
                    <a:pt x="810" y="876"/>
                    <a:pt x="1168" y="1388"/>
                    <a:pt x="1168" y="1947"/>
                  </a:cubicBezTo>
                  <a:cubicBezTo>
                    <a:pt x="1168" y="2519"/>
                    <a:pt x="810" y="3019"/>
                    <a:pt x="275" y="3209"/>
                  </a:cubicBezTo>
                  <a:cubicBezTo>
                    <a:pt x="96" y="3269"/>
                    <a:pt x="1" y="3471"/>
                    <a:pt x="60" y="3662"/>
                  </a:cubicBezTo>
                  <a:cubicBezTo>
                    <a:pt x="120" y="3805"/>
                    <a:pt x="251" y="3888"/>
                    <a:pt x="394" y="3888"/>
                  </a:cubicBezTo>
                  <a:cubicBezTo>
                    <a:pt x="441" y="3888"/>
                    <a:pt x="477" y="3888"/>
                    <a:pt x="513" y="3876"/>
                  </a:cubicBezTo>
                  <a:cubicBezTo>
                    <a:pt x="1334" y="3578"/>
                    <a:pt x="1882" y="2804"/>
                    <a:pt x="1882" y="1947"/>
                  </a:cubicBezTo>
                  <a:cubicBezTo>
                    <a:pt x="1882" y="1078"/>
                    <a:pt x="1334" y="316"/>
                    <a:pt x="513" y="18"/>
                  </a:cubicBezTo>
                  <a:cubicBezTo>
                    <a:pt x="477" y="6"/>
                    <a:pt x="440" y="1"/>
                    <a:pt x="403" y="1"/>
                  </a:cubicBezTo>
                  <a:close/>
                </a:path>
              </a:pathLst>
            </a:custGeom>
            <a:solidFill>
              <a:srgbClr val="8CC8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6566588" y="3174775"/>
              <a:ext cx="47050" cy="97200"/>
            </a:xfrm>
            <a:custGeom>
              <a:rect b="b" l="l" r="r" t="t"/>
              <a:pathLst>
                <a:path extrusionOk="0" h="3888" w="1882">
                  <a:moveTo>
                    <a:pt x="1473" y="1"/>
                  </a:moveTo>
                  <a:cubicBezTo>
                    <a:pt x="1435" y="1"/>
                    <a:pt x="1396" y="6"/>
                    <a:pt x="1358" y="18"/>
                  </a:cubicBezTo>
                  <a:cubicBezTo>
                    <a:pt x="548" y="316"/>
                    <a:pt x="0" y="1090"/>
                    <a:pt x="0" y="1947"/>
                  </a:cubicBezTo>
                  <a:cubicBezTo>
                    <a:pt x="0" y="2816"/>
                    <a:pt x="548" y="3578"/>
                    <a:pt x="1358" y="3876"/>
                  </a:cubicBezTo>
                  <a:cubicBezTo>
                    <a:pt x="1405" y="3888"/>
                    <a:pt x="1441" y="3888"/>
                    <a:pt x="1477" y="3888"/>
                  </a:cubicBezTo>
                  <a:cubicBezTo>
                    <a:pt x="1620" y="3888"/>
                    <a:pt x="1762" y="3805"/>
                    <a:pt x="1810" y="3662"/>
                  </a:cubicBezTo>
                  <a:cubicBezTo>
                    <a:pt x="1881" y="3471"/>
                    <a:pt x="1774" y="3269"/>
                    <a:pt x="1596" y="3209"/>
                  </a:cubicBezTo>
                  <a:cubicBezTo>
                    <a:pt x="1060" y="3019"/>
                    <a:pt x="703" y="2507"/>
                    <a:pt x="703" y="1947"/>
                  </a:cubicBezTo>
                  <a:cubicBezTo>
                    <a:pt x="703" y="1388"/>
                    <a:pt x="1060" y="876"/>
                    <a:pt x="1596" y="685"/>
                  </a:cubicBezTo>
                  <a:cubicBezTo>
                    <a:pt x="1774" y="626"/>
                    <a:pt x="1881" y="423"/>
                    <a:pt x="1810" y="233"/>
                  </a:cubicBezTo>
                  <a:cubicBezTo>
                    <a:pt x="1763" y="90"/>
                    <a:pt x="1624" y="1"/>
                    <a:pt x="1473" y="1"/>
                  </a:cubicBezTo>
                  <a:close/>
                </a:path>
              </a:pathLst>
            </a:custGeom>
            <a:solidFill>
              <a:srgbClr val="8CC8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6610638" y="3110325"/>
              <a:ext cx="20550" cy="17000"/>
            </a:xfrm>
            <a:custGeom>
              <a:rect b="b" l="l" r="r" t="t"/>
              <a:pathLst>
                <a:path extrusionOk="0" h="680" w="822">
                  <a:moveTo>
                    <a:pt x="0" y="1"/>
                  </a:moveTo>
                  <a:lnTo>
                    <a:pt x="0" y="263"/>
                  </a:lnTo>
                  <a:cubicBezTo>
                    <a:pt x="0" y="489"/>
                    <a:pt x="191" y="679"/>
                    <a:pt x="417" y="679"/>
                  </a:cubicBezTo>
                  <a:cubicBezTo>
                    <a:pt x="620" y="679"/>
                    <a:pt x="774" y="549"/>
                    <a:pt x="822" y="370"/>
                  </a:cubicBezTo>
                  <a:cubicBezTo>
                    <a:pt x="798" y="287"/>
                    <a:pt x="727" y="215"/>
                    <a:pt x="643" y="19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2"/>
            <p:cNvSpPr/>
            <p:nvPr/>
          </p:nvSpPr>
          <p:spPr>
            <a:xfrm>
              <a:off x="6462713" y="3108600"/>
              <a:ext cx="21150" cy="18725"/>
            </a:xfrm>
            <a:custGeom>
              <a:rect b="b" l="l" r="r" t="t"/>
              <a:pathLst>
                <a:path extrusionOk="0" h="749" w="846">
                  <a:moveTo>
                    <a:pt x="563" y="0"/>
                  </a:moveTo>
                  <a:cubicBezTo>
                    <a:pt x="538" y="0"/>
                    <a:pt x="513" y="4"/>
                    <a:pt x="488" y="10"/>
                  </a:cubicBezTo>
                  <a:lnTo>
                    <a:pt x="0" y="153"/>
                  </a:lnTo>
                  <a:lnTo>
                    <a:pt x="0" y="332"/>
                  </a:lnTo>
                  <a:cubicBezTo>
                    <a:pt x="0" y="558"/>
                    <a:pt x="191" y="748"/>
                    <a:pt x="417" y="748"/>
                  </a:cubicBezTo>
                  <a:cubicBezTo>
                    <a:pt x="655" y="748"/>
                    <a:pt x="845" y="558"/>
                    <a:pt x="845" y="332"/>
                  </a:cubicBezTo>
                  <a:lnTo>
                    <a:pt x="845" y="284"/>
                  </a:lnTo>
                  <a:cubicBezTo>
                    <a:pt x="845" y="120"/>
                    <a:pt x="713" y="0"/>
                    <a:pt x="563" y="0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69" name="Google Shape;669;p73"/>
          <p:cNvPicPr preferRelativeResize="0"/>
          <p:nvPr/>
        </p:nvPicPr>
        <p:blipFill rotWithShape="1">
          <a:blip r:embed="rId3">
            <a:alphaModFix/>
          </a:blip>
          <a:srcRect b="0" l="0" r="0" t="49535"/>
          <a:stretch/>
        </p:blipFill>
        <p:spPr>
          <a:xfrm>
            <a:off x="1154200" y="1027649"/>
            <a:ext cx="1504625" cy="4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200" y="1438100"/>
            <a:ext cx="6707977" cy="3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76" name="Google Shape;6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75" y="1264050"/>
            <a:ext cx="7464002" cy="9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75" y="2506725"/>
            <a:ext cx="7464002" cy="150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83" name="Google Shape;6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88" y="1199350"/>
            <a:ext cx="7088374" cy="3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5"/>
          <p:cNvSpPr/>
          <p:nvPr/>
        </p:nvSpPr>
        <p:spPr>
          <a:xfrm>
            <a:off x="1949375" y="1561850"/>
            <a:ext cx="751500" cy="284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90" name="Google Shape;6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25" y="2111772"/>
            <a:ext cx="6055525" cy="17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6"/>
          <p:cNvPicPr preferRelativeResize="0"/>
          <p:nvPr/>
        </p:nvPicPr>
        <p:blipFill rotWithShape="1">
          <a:blip r:embed="rId4">
            <a:alphaModFix/>
          </a:blip>
          <a:srcRect b="15088" l="0" r="0" t="0"/>
          <a:stretch/>
        </p:blipFill>
        <p:spPr>
          <a:xfrm>
            <a:off x="1544225" y="1339749"/>
            <a:ext cx="6055525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6"/>
          <p:cNvSpPr/>
          <p:nvPr/>
        </p:nvSpPr>
        <p:spPr>
          <a:xfrm>
            <a:off x="1544225" y="3416825"/>
            <a:ext cx="20493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7"/>
          <p:cNvSpPr txBox="1"/>
          <p:nvPr/>
        </p:nvSpPr>
        <p:spPr>
          <a:xfrm>
            <a:off x="1146900" y="28227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Conclusion &amp; Future Improvements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8" name="Google Shape;698;p77"/>
          <p:cNvSpPr txBox="1"/>
          <p:nvPr/>
        </p:nvSpPr>
        <p:spPr>
          <a:xfrm>
            <a:off x="2678700" y="12476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06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&amp; Future Improvements</a:t>
            </a:r>
            <a:endParaRPr/>
          </a:p>
        </p:txBody>
      </p:sp>
      <p:sp>
        <p:nvSpPr>
          <p:cNvPr id="704" name="Google Shape;704;p78"/>
          <p:cNvSpPr txBox="1"/>
          <p:nvPr/>
        </p:nvSpPr>
        <p:spPr>
          <a:xfrm>
            <a:off x="2259925" y="3590725"/>
            <a:ext cx="5216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Char char="-"/>
            </a:pP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Apply bagging/ big data techniques</a:t>
            </a:r>
            <a:b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Char char="-"/>
            </a:pP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Look for other data sources which updates </a:t>
            </a: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regularly for real-time tracking</a:t>
            </a:r>
            <a:endParaRPr sz="1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78"/>
          <p:cNvSpPr txBox="1"/>
          <p:nvPr/>
        </p:nvSpPr>
        <p:spPr>
          <a:xfrm>
            <a:off x="536425" y="1549875"/>
            <a:ext cx="57564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-"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is pretty large, requires long time to process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-"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real-time tracking as Amazon.com cannot be scrapped directly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78"/>
          <p:cNvSpPr txBox="1"/>
          <p:nvPr/>
        </p:nvSpPr>
        <p:spPr>
          <a:xfrm>
            <a:off x="536425" y="1210025"/>
            <a:ext cx="17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Limitations</a:t>
            </a:r>
            <a:endParaRPr b="1" sz="20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7" name="Google Shape;707;p78"/>
          <p:cNvSpPr txBox="1"/>
          <p:nvPr/>
        </p:nvSpPr>
        <p:spPr>
          <a:xfrm>
            <a:off x="2259920" y="3146075"/>
            <a:ext cx="3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Future Improvements</a:t>
            </a:r>
            <a:endParaRPr b="1" sz="20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708" name="Google Shape;708;p78"/>
          <p:cNvGrpSpPr/>
          <p:nvPr/>
        </p:nvGrpSpPr>
        <p:grpSpPr>
          <a:xfrm>
            <a:off x="770722" y="3146083"/>
            <a:ext cx="1155020" cy="1155748"/>
            <a:chOff x="6336788" y="1302675"/>
            <a:chExt cx="436400" cy="436675"/>
          </a:xfrm>
        </p:grpSpPr>
        <p:sp>
          <p:nvSpPr>
            <p:cNvPr id="709" name="Google Shape;709;p78"/>
            <p:cNvSpPr/>
            <p:nvPr/>
          </p:nvSpPr>
          <p:spPr>
            <a:xfrm>
              <a:off x="6336788" y="1302675"/>
              <a:ext cx="436400" cy="436675"/>
            </a:xfrm>
            <a:custGeom>
              <a:rect b="b" l="l" r="r" t="t"/>
              <a:pathLst>
                <a:path extrusionOk="0" h="17467" w="17456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55" y="13562"/>
                    <a:pt x="17455" y="8740"/>
                  </a:cubicBezTo>
                  <a:cubicBezTo>
                    <a:pt x="17455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8"/>
            <p:cNvSpPr/>
            <p:nvPr/>
          </p:nvSpPr>
          <p:spPr>
            <a:xfrm>
              <a:off x="633678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15" y="1"/>
                  </a:move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895" y="14241"/>
                    <a:pt x="15503" y="12276"/>
                  </a:cubicBezTo>
                  <a:lnTo>
                    <a:pt x="15503" y="12276"/>
                  </a:lnTo>
                  <a:cubicBezTo>
                    <a:pt x="14002" y="13503"/>
                    <a:pt x="12086" y="14241"/>
                    <a:pt x="9990" y="14241"/>
                  </a:cubicBezTo>
                  <a:cubicBezTo>
                    <a:pt x="5168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15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8"/>
            <p:cNvSpPr/>
            <p:nvPr/>
          </p:nvSpPr>
          <p:spPr>
            <a:xfrm>
              <a:off x="6489188" y="1587450"/>
              <a:ext cx="145575" cy="48025"/>
            </a:xfrm>
            <a:custGeom>
              <a:rect b="b" l="l" r="r" t="t"/>
              <a:pathLst>
                <a:path extrusionOk="0" h="1921" w="5823">
                  <a:moveTo>
                    <a:pt x="5453" y="1"/>
                  </a:moveTo>
                  <a:cubicBezTo>
                    <a:pt x="5282" y="1"/>
                    <a:pt x="5129" y="116"/>
                    <a:pt x="5097" y="301"/>
                  </a:cubicBezTo>
                  <a:cubicBezTo>
                    <a:pt x="4980" y="1019"/>
                    <a:pt x="3443" y="1222"/>
                    <a:pt x="2034" y="1222"/>
                  </a:cubicBezTo>
                  <a:cubicBezTo>
                    <a:pt x="1431" y="1222"/>
                    <a:pt x="852" y="1185"/>
                    <a:pt x="417" y="1135"/>
                  </a:cubicBezTo>
                  <a:cubicBezTo>
                    <a:pt x="402" y="1133"/>
                    <a:pt x="388" y="1132"/>
                    <a:pt x="373" y="1132"/>
                  </a:cubicBezTo>
                  <a:cubicBezTo>
                    <a:pt x="200" y="1132"/>
                    <a:pt x="46" y="1258"/>
                    <a:pt x="24" y="1444"/>
                  </a:cubicBezTo>
                  <a:cubicBezTo>
                    <a:pt x="1" y="1635"/>
                    <a:pt x="144" y="1801"/>
                    <a:pt x="334" y="1825"/>
                  </a:cubicBezTo>
                  <a:cubicBezTo>
                    <a:pt x="382" y="1837"/>
                    <a:pt x="1144" y="1920"/>
                    <a:pt x="2072" y="1920"/>
                  </a:cubicBezTo>
                  <a:cubicBezTo>
                    <a:pt x="2322" y="1920"/>
                    <a:pt x="2572" y="1920"/>
                    <a:pt x="2834" y="1897"/>
                  </a:cubicBezTo>
                  <a:cubicBezTo>
                    <a:pt x="4656" y="1801"/>
                    <a:pt x="5644" y="1301"/>
                    <a:pt x="5799" y="408"/>
                  </a:cubicBezTo>
                  <a:cubicBezTo>
                    <a:pt x="5823" y="218"/>
                    <a:pt x="5704" y="39"/>
                    <a:pt x="5501" y="4"/>
                  </a:cubicBezTo>
                  <a:cubicBezTo>
                    <a:pt x="5485" y="2"/>
                    <a:pt x="5469" y="1"/>
                    <a:pt x="545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8"/>
            <p:cNvSpPr/>
            <p:nvPr/>
          </p:nvSpPr>
          <p:spPr>
            <a:xfrm>
              <a:off x="6404363" y="1453600"/>
              <a:ext cx="104200" cy="48225"/>
            </a:xfrm>
            <a:custGeom>
              <a:rect b="b" l="l" r="r" t="t"/>
              <a:pathLst>
                <a:path extrusionOk="0" h="1929" w="4168">
                  <a:moveTo>
                    <a:pt x="2972" y="1"/>
                  </a:moveTo>
                  <a:cubicBezTo>
                    <a:pt x="2193" y="1"/>
                    <a:pt x="1049" y="228"/>
                    <a:pt x="119" y="1345"/>
                  </a:cubicBezTo>
                  <a:cubicBezTo>
                    <a:pt x="0" y="1488"/>
                    <a:pt x="12" y="1714"/>
                    <a:pt x="167" y="1845"/>
                  </a:cubicBezTo>
                  <a:cubicBezTo>
                    <a:pt x="227" y="1893"/>
                    <a:pt x="310" y="1929"/>
                    <a:pt x="393" y="1929"/>
                  </a:cubicBezTo>
                  <a:cubicBezTo>
                    <a:pt x="489" y="1929"/>
                    <a:pt x="596" y="1881"/>
                    <a:pt x="667" y="1798"/>
                  </a:cubicBezTo>
                  <a:cubicBezTo>
                    <a:pt x="1418" y="886"/>
                    <a:pt x="2352" y="703"/>
                    <a:pt x="2980" y="703"/>
                  </a:cubicBezTo>
                  <a:cubicBezTo>
                    <a:pt x="3377" y="703"/>
                    <a:pt x="3652" y="776"/>
                    <a:pt x="3679" y="786"/>
                  </a:cubicBezTo>
                  <a:cubicBezTo>
                    <a:pt x="3708" y="793"/>
                    <a:pt x="3737" y="797"/>
                    <a:pt x="3766" y="797"/>
                  </a:cubicBezTo>
                  <a:cubicBezTo>
                    <a:pt x="3919" y="797"/>
                    <a:pt x="4068" y="696"/>
                    <a:pt x="4108" y="536"/>
                  </a:cubicBezTo>
                  <a:cubicBezTo>
                    <a:pt x="4168" y="357"/>
                    <a:pt x="4060" y="155"/>
                    <a:pt x="3870" y="107"/>
                  </a:cubicBezTo>
                  <a:cubicBezTo>
                    <a:pt x="3832" y="98"/>
                    <a:pt x="3479" y="1"/>
                    <a:pt x="2972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8"/>
            <p:cNvSpPr/>
            <p:nvPr/>
          </p:nvSpPr>
          <p:spPr>
            <a:xfrm>
              <a:off x="6601713" y="1453600"/>
              <a:ext cx="103900" cy="48225"/>
            </a:xfrm>
            <a:custGeom>
              <a:rect b="b" l="l" r="r" t="t"/>
              <a:pathLst>
                <a:path extrusionOk="0" h="1929" w="4156">
                  <a:moveTo>
                    <a:pt x="1184" y="1"/>
                  </a:moveTo>
                  <a:cubicBezTo>
                    <a:pt x="676" y="1"/>
                    <a:pt x="324" y="98"/>
                    <a:pt x="286" y="107"/>
                  </a:cubicBezTo>
                  <a:cubicBezTo>
                    <a:pt x="107" y="155"/>
                    <a:pt x="0" y="357"/>
                    <a:pt x="48" y="536"/>
                  </a:cubicBezTo>
                  <a:cubicBezTo>
                    <a:pt x="88" y="696"/>
                    <a:pt x="237" y="797"/>
                    <a:pt x="390" y="797"/>
                  </a:cubicBezTo>
                  <a:cubicBezTo>
                    <a:pt x="419" y="797"/>
                    <a:pt x="448" y="793"/>
                    <a:pt x="476" y="786"/>
                  </a:cubicBezTo>
                  <a:cubicBezTo>
                    <a:pt x="504" y="776"/>
                    <a:pt x="777" y="703"/>
                    <a:pt x="1173" y="703"/>
                  </a:cubicBezTo>
                  <a:cubicBezTo>
                    <a:pt x="1798" y="703"/>
                    <a:pt x="2731" y="886"/>
                    <a:pt x="3489" y="1798"/>
                  </a:cubicBezTo>
                  <a:cubicBezTo>
                    <a:pt x="3560" y="1881"/>
                    <a:pt x="3667" y="1929"/>
                    <a:pt x="3763" y="1929"/>
                  </a:cubicBezTo>
                  <a:cubicBezTo>
                    <a:pt x="3846" y="1929"/>
                    <a:pt x="3929" y="1893"/>
                    <a:pt x="3989" y="1845"/>
                  </a:cubicBezTo>
                  <a:cubicBezTo>
                    <a:pt x="4144" y="1714"/>
                    <a:pt x="4156" y="1488"/>
                    <a:pt x="4036" y="1345"/>
                  </a:cubicBezTo>
                  <a:cubicBezTo>
                    <a:pt x="3107" y="228"/>
                    <a:pt x="1963" y="1"/>
                    <a:pt x="1184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8"/>
            <p:cNvSpPr/>
            <p:nvPr/>
          </p:nvSpPr>
          <p:spPr>
            <a:xfrm>
              <a:off x="6470438" y="1506875"/>
              <a:ext cx="35150" cy="35425"/>
            </a:xfrm>
            <a:custGeom>
              <a:rect b="b" l="l" r="r" t="t"/>
              <a:pathLst>
                <a:path extrusionOk="0" h="1417" w="1406">
                  <a:moveTo>
                    <a:pt x="1" y="0"/>
                  </a:moveTo>
                  <a:lnTo>
                    <a:pt x="1" y="702"/>
                  </a:lnTo>
                  <a:cubicBezTo>
                    <a:pt x="1" y="1095"/>
                    <a:pt x="322" y="1417"/>
                    <a:pt x="703" y="1417"/>
                  </a:cubicBezTo>
                  <a:cubicBezTo>
                    <a:pt x="1096" y="1417"/>
                    <a:pt x="1406" y="1095"/>
                    <a:pt x="1406" y="70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8"/>
            <p:cNvSpPr/>
            <p:nvPr/>
          </p:nvSpPr>
          <p:spPr>
            <a:xfrm>
              <a:off x="6484438" y="1506875"/>
              <a:ext cx="21150" cy="21150"/>
            </a:xfrm>
            <a:custGeom>
              <a:rect b="b" l="l" r="r" t="t"/>
              <a:pathLst>
                <a:path extrusionOk="0" h="846" w="846">
                  <a:moveTo>
                    <a:pt x="0" y="0"/>
                  </a:moveTo>
                  <a:lnTo>
                    <a:pt x="0" y="429"/>
                  </a:ln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29"/>
                  </a:cubicBezTo>
                  <a:lnTo>
                    <a:pt x="846" y="0"/>
                  </a:ln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8"/>
            <p:cNvSpPr/>
            <p:nvPr/>
          </p:nvSpPr>
          <p:spPr>
            <a:xfrm>
              <a:off x="6632363" y="1506875"/>
              <a:ext cx="35450" cy="35425"/>
            </a:xfrm>
            <a:custGeom>
              <a:rect b="b" l="l" r="r" t="t"/>
              <a:pathLst>
                <a:path extrusionOk="0" h="1417" w="1418">
                  <a:moveTo>
                    <a:pt x="1" y="0"/>
                  </a:moveTo>
                  <a:lnTo>
                    <a:pt x="1" y="702"/>
                  </a:lnTo>
                  <a:cubicBezTo>
                    <a:pt x="1" y="1095"/>
                    <a:pt x="322" y="1417"/>
                    <a:pt x="703" y="1417"/>
                  </a:cubicBezTo>
                  <a:cubicBezTo>
                    <a:pt x="1096" y="1417"/>
                    <a:pt x="1417" y="1095"/>
                    <a:pt x="1406" y="70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8"/>
            <p:cNvSpPr/>
            <p:nvPr/>
          </p:nvSpPr>
          <p:spPr>
            <a:xfrm>
              <a:off x="6646663" y="1506875"/>
              <a:ext cx="21150" cy="21150"/>
            </a:xfrm>
            <a:custGeom>
              <a:rect b="b" l="l" r="r" t="t"/>
              <a:pathLst>
                <a:path extrusionOk="0" h="846" w="846">
                  <a:moveTo>
                    <a:pt x="0" y="0"/>
                  </a:moveTo>
                  <a:lnTo>
                    <a:pt x="0" y="429"/>
                  </a:lnTo>
                  <a:cubicBezTo>
                    <a:pt x="0" y="655"/>
                    <a:pt x="179" y="845"/>
                    <a:pt x="417" y="845"/>
                  </a:cubicBezTo>
                  <a:cubicBezTo>
                    <a:pt x="655" y="845"/>
                    <a:pt x="845" y="655"/>
                    <a:pt x="845" y="429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8"/>
            <p:cNvSpPr/>
            <p:nvPr/>
          </p:nvSpPr>
          <p:spPr>
            <a:xfrm>
              <a:off x="6434413" y="1500025"/>
              <a:ext cx="78325" cy="21150"/>
            </a:xfrm>
            <a:custGeom>
              <a:rect b="b" l="l" r="r" t="t"/>
              <a:pathLst>
                <a:path extrusionOk="0" h="846" w="3133">
                  <a:moveTo>
                    <a:pt x="2847" y="0"/>
                  </a:moveTo>
                  <a:cubicBezTo>
                    <a:pt x="1430" y="0"/>
                    <a:pt x="299" y="274"/>
                    <a:pt x="251" y="286"/>
                  </a:cubicBezTo>
                  <a:cubicBezTo>
                    <a:pt x="96" y="322"/>
                    <a:pt x="1" y="476"/>
                    <a:pt x="49" y="631"/>
                  </a:cubicBezTo>
                  <a:cubicBezTo>
                    <a:pt x="72" y="762"/>
                    <a:pt x="191" y="846"/>
                    <a:pt x="310" y="846"/>
                  </a:cubicBezTo>
                  <a:cubicBezTo>
                    <a:pt x="334" y="846"/>
                    <a:pt x="358" y="834"/>
                    <a:pt x="382" y="834"/>
                  </a:cubicBezTo>
                  <a:cubicBezTo>
                    <a:pt x="394" y="834"/>
                    <a:pt x="1489" y="560"/>
                    <a:pt x="2847" y="560"/>
                  </a:cubicBezTo>
                  <a:cubicBezTo>
                    <a:pt x="3001" y="560"/>
                    <a:pt x="3132" y="441"/>
                    <a:pt x="3132" y="274"/>
                  </a:cubicBezTo>
                  <a:cubicBezTo>
                    <a:pt x="3132" y="119"/>
                    <a:pt x="3013" y="0"/>
                    <a:pt x="2847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8"/>
            <p:cNvSpPr/>
            <p:nvPr/>
          </p:nvSpPr>
          <p:spPr>
            <a:xfrm>
              <a:off x="6597238" y="1500025"/>
              <a:ext cx="78300" cy="21150"/>
            </a:xfrm>
            <a:custGeom>
              <a:rect b="b" l="l" r="r" t="t"/>
              <a:pathLst>
                <a:path extrusionOk="0" h="846" w="3132">
                  <a:moveTo>
                    <a:pt x="286" y="0"/>
                  </a:moveTo>
                  <a:cubicBezTo>
                    <a:pt x="120" y="0"/>
                    <a:pt x="1" y="119"/>
                    <a:pt x="1" y="274"/>
                  </a:cubicBezTo>
                  <a:cubicBezTo>
                    <a:pt x="1" y="429"/>
                    <a:pt x="120" y="560"/>
                    <a:pt x="286" y="560"/>
                  </a:cubicBezTo>
                  <a:cubicBezTo>
                    <a:pt x="1632" y="560"/>
                    <a:pt x="2739" y="834"/>
                    <a:pt x="2751" y="834"/>
                  </a:cubicBezTo>
                  <a:cubicBezTo>
                    <a:pt x="2775" y="834"/>
                    <a:pt x="2799" y="846"/>
                    <a:pt x="2811" y="846"/>
                  </a:cubicBezTo>
                  <a:cubicBezTo>
                    <a:pt x="2941" y="846"/>
                    <a:pt x="3061" y="750"/>
                    <a:pt x="3084" y="631"/>
                  </a:cubicBezTo>
                  <a:cubicBezTo>
                    <a:pt x="3132" y="476"/>
                    <a:pt x="3037" y="322"/>
                    <a:pt x="2882" y="286"/>
                  </a:cubicBezTo>
                  <a:cubicBezTo>
                    <a:pt x="2834" y="274"/>
                    <a:pt x="1703" y="0"/>
                    <a:pt x="286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78"/>
          <p:cNvGrpSpPr/>
          <p:nvPr/>
        </p:nvGrpSpPr>
        <p:grpSpPr>
          <a:xfrm>
            <a:off x="6605608" y="1320114"/>
            <a:ext cx="1155814" cy="1155814"/>
            <a:chOff x="3082213" y="2399825"/>
            <a:chExt cx="436700" cy="436700"/>
          </a:xfrm>
        </p:grpSpPr>
        <p:sp>
          <p:nvSpPr>
            <p:cNvPr id="721" name="Google Shape;721;p78"/>
            <p:cNvSpPr/>
            <p:nvPr/>
          </p:nvSpPr>
          <p:spPr>
            <a:xfrm>
              <a:off x="3082213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28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8"/>
            <p:cNvSpPr/>
            <p:nvPr/>
          </p:nvSpPr>
          <p:spPr>
            <a:xfrm>
              <a:off x="3082213" y="2448650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3" y="12288"/>
                  </a:cubicBezTo>
                  <a:lnTo>
                    <a:pt x="15503" y="12288"/>
                  </a:lnTo>
                  <a:cubicBezTo>
                    <a:pt x="14002" y="13502"/>
                    <a:pt x="12086" y="14240"/>
                    <a:pt x="10002" y="14240"/>
                  </a:cubicBezTo>
                  <a:cubicBezTo>
                    <a:pt x="5180" y="14240"/>
                    <a:pt x="1263" y="10335"/>
                    <a:pt x="1263" y="5513"/>
                  </a:cubicBezTo>
                  <a:cubicBezTo>
                    <a:pt x="1263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8"/>
            <p:cNvSpPr/>
            <p:nvPr/>
          </p:nvSpPr>
          <p:spPr>
            <a:xfrm>
              <a:off x="3184913" y="2581125"/>
              <a:ext cx="75025" cy="73825"/>
            </a:xfrm>
            <a:custGeom>
              <a:rect b="b" l="l" r="r" t="t"/>
              <a:pathLst>
                <a:path extrusionOk="0" h="2953" w="3001">
                  <a:moveTo>
                    <a:pt x="398" y="0"/>
                  </a:moveTo>
                  <a:cubicBezTo>
                    <a:pt x="270" y="0"/>
                    <a:pt x="143" y="71"/>
                    <a:pt x="84" y="190"/>
                  </a:cubicBezTo>
                  <a:cubicBezTo>
                    <a:pt x="0" y="369"/>
                    <a:pt x="60" y="583"/>
                    <a:pt x="239" y="666"/>
                  </a:cubicBezTo>
                  <a:lnTo>
                    <a:pt x="1858" y="1476"/>
                  </a:lnTo>
                  <a:lnTo>
                    <a:pt x="239" y="2286"/>
                  </a:lnTo>
                  <a:cubicBezTo>
                    <a:pt x="60" y="2381"/>
                    <a:pt x="0" y="2583"/>
                    <a:pt x="84" y="2762"/>
                  </a:cubicBezTo>
                  <a:cubicBezTo>
                    <a:pt x="143" y="2881"/>
                    <a:pt x="262" y="2952"/>
                    <a:pt x="393" y="2952"/>
                  </a:cubicBezTo>
                  <a:cubicBezTo>
                    <a:pt x="453" y="2952"/>
                    <a:pt x="500" y="2940"/>
                    <a:pt x="548" y="2917"/>
                  </a:cubicBezTo>
                  <a:lnTo>
                    <a:pt x="2810" y="1797"/>
                  </a:lnTo>
                  <a:cubicBezTo>
                    <a:pt x="2929" y="1738"/>
                    <a:pt x="3001" y="1619"/>
                    <a:pt x="3001" y="1476"/>
                  </a:cubicBezTo>
                  <a:cubicBezTo>
                    <a:pt x="3001" y="1345"/>
                    <a:pt x="2929" y="1226"/>
                    <a:pt x="2810" y="1166"/>
                  </a:cubicBezTo>
                  <a:lnTo>
                    <a:pt x="548" y="35"/>
                  </a:ln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8"/>
            <p:cNvSpPr/>
            <p:nvPr/>
          </p:nvSpPr>
          <p:spPr>
            <a:xfrm>
              <a:off x="3340888" y="2581125"/>
              <a:ext cx="75325" cy="73825"/>
            </a:xfrm>
            <a:custGeom>
              <a:rect b="b" l="l" r="r" t="t"/>
              <a:pathLst>
                <a:path extrusionOk="0" h="2953" w="3013">
                  <a:moveTo>
                    <a:pt x="2603" y="0"/>
                  </a:moveTo>
                  <a:cubicBezTo>
                    <a:pt x="2552" y="0"/>
                    <a:pt x="2500" y="12"/>
                    <a:pt x="2453" y="35"/>
                  </a:cubicBezTo>
                  <a:lnTo>
                    <a:pt x="191" y="1166"/>
                  </a:lnTo>
                  <a:cubicBezTo>
                    <a:pt x="72" y="1226"/>
                    <a:pt x="0" y="1345"/>
                    <a:pt x="0" y="1476"/>
                  </a:cubicBezTo>
                  <a:cubicBezTo>
                    <a:pt x="0" y="1607"/>
                    <a:pt x="72" y="1738"/>
                    <a:pt x="191" y="1797"/>
                  </a:cubicBezTo>
                  <a:lnTo>
                    <a:pt x="2453" y="2917"/>
                  </a:lnTo>
                  <a:cubicBezTo>
                    <a:pt x="2501" y="2940"/>
                    <a:pt x="2560" y="2952"/>
                    <a:pt x="2608" y="2952"/>
                  </a:cubicBezTo>
                  <a:cubicBezTo>
                    <a:pt x="2739" y="2952"/>
                    <a:pt x="2858" y="2881"/>
                    <a:pt x="2917" y="2762"/>
                  </a:cubicBezTo>
                  <a:cubicBezTo>
                    <a:pt x="3013" y="2583"/>
                    <a:pt x="2941" y="2369"/>
                    <a:pt x="2763" y="2286"/>
                  </a:cubicBezTo>
                  <a:lnTo>
                    <a:pt x="1143" y="1476"/>
                  </a:lnTo>
                  <a:lnTo>
                    <a:pt x="2763" y="666"/>
                  </a:lnTo>
                  <a:cubicBezTo>
                    <a:pt x="2941" y="583"/>
                    <a:pt x="3013" y="369"/>
                    <a:pt x="2917" y="190"/>
                  </a:cubicBezTo>
                  <a:cubicBezTo>
                    <a:pt x="2858" y="71"/>
                    <a:pt x="2731" y="0"/>
                    <a:pt x="2603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8"/>
            <p:cNvSpPr/>
            <p:nvPr/>
          </p:nvSpPr>
          <p:spPr>
            <a:xfrm>
              <a:off x="3170913" y="2524625"/>
              <a:ext cx="83375" cy="46075"/>
            </a:xfrm>
            <a:custGeom>
              <a:rect b="b" l="l" r="r" t="t"/>
              <a:pathLst>
                <a:path extrusionOk="0" h="1843" w="3335">
                  <a:moveTo>
                    <a:pt x="2931" y="1"/>
                  </a:moveTo>
                  <a:cubicBezTo>
                    <a:pt x="2883" y="1"/>
                    <a:pt x="2834" y="11"/>
                    <a:pt x="2787" y="33"/>
                  </a:cubicBezTo>
                  <a:lnTo>
                    <a:pt x="251" y="1164"/>
                  </a:lnTo>
                  <a:cubicBezTo>
                    <a:pt x="72" y="1248"/>
                    <a:pt x="1" y="1450"/>
                    <a:pt x="72" y="1629"/>
                  </a:cubicBezTo>
                  <a:cubicBezTo>
                    <a:pt x="132" y="1760"/>
                    <a:pt x="263" y="1843"/>
                    <a:pt x="394" y="1843"/>
                  </a:cubicBezTo>
                  <a:cubicBezTo>
                    <a:pt x="441" y="1843"/>
                    <a:pt x="489" y="1831"/>
                    <a:pt x="537" y="1807"/>
                  </a:cubicBezTo>
                  <a:lnTo>
                    <a:pt x="3073" y="676"/>
                  </a:lnTo>
                  <a:cubicBezTo>
                    <a:pt x="3251" y="605"/>
                    <a:pt x="3335" y="390"/>
                    <a:pt x="3251" y="212"/>
                  </a:cubicBezTo>
                  <a:cubicBezTo>
                    <a:pt x="3190" y="80"/>
                    <a:pt x="3064" y="1"/>
                    <a:pt x="2931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8"/>
            <p:cNvSpPr/>
            <p:nvPr/>
          </p:nvSpPr>
          <p:spPr>
            <a:xfrm>
              <a:off x="3346838" y="2524750"/>
              <a:ext cx="83375" cy="45950"/>
            </a:xfrm>
            <a:custGeom>
              <a:rect b="b" l="l" r="r" t="t"/>
              <a:pathLst>
                <a:path extrusionOk="0" h="1838" w="3335">
                  <a:moveTo>
                    <a:pt x="395" y="1"/>
                  </a:moveTo>
                  <a:cubicBezTo>
                    <a:pt x="261" y="1"/>
                    <a:pt x="134" y="74"/>
                    <a:pt x="72" y="207"/>
                  </a:cubicBezTo>
                  <a:cubicBezTo>
                    <a:pt x="0" y="385"/>
                    <a:pt x="84" y="600"/>
                    <a:pt x="262" y="671"/>
                  </a:cubicBezTo>
                  <a:lnTo>
                    <a:pt x="2786" y="1802"/>
                  </a:lnTo>
                  <a:cubicBezTo>
                    <a:pt x="2834" y="1826"/>
                    <a:pt x="2882" y="1838"/>
                    <a:pt x="2929" y="1838"/>
                  </a:cubicBezTo>
                  <a:cubicBezTo>
                    <a:pt x="3072" y="1838"/>
                    <a:pt x="3203" y="1755"/>
                    <a:pt x="3251" y="1624"/>
                  </a:cubicBezTo>
                  <a:cubicBezTo>
                    <a:pt x="3334" y="1445"/>
                    <a:pt x="3251" y="1243"/>
                    <a:pt x="3072" y="1159"/>
                  </a:cubicBezTo>
                  <a:lnTo>
                    <a:pt x="536" y="28"/>
                  </a:lnTo>
                  <a:cubicBezTo>
                    <a:pt x="490" y="10"/>
                    <a:pt x="442" y="1"/>
                    <a:pt x="39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8"/>
            <p:cNvSpPr/>
            <p:nvPr/>
          </p:nvSpPr>
          <p:spPr>
            <a:xfrm>
              <a:off x="3199188" y="2676350"/>
              <a:ext cx="202750" cy="52425"/>
            </a:xfrm>
            <a:custGeom>
              <a:rect b="b" l="l" r="r" t="t"/>
              <a:pathLst>
                <a:path extrusionOk="0" h="2097" w="8110">
                  <a:moveTo>
                    <a:pt x="2585" y="1"/>
                  </a:moveTo>
                  <a:cubicBezTo>
                    <a:pt x="2406" y="1"/>
                    <a:pt x="2227" y="84"/>
                    <a:pt x="2108" y="215"/>
                  </a:cubicBezTo>
                  <a:lnTo>
                    <a:pt x="1120" y="1358"/>
                  </a:lnTo>
                  <a:lnTo>
                    <a:pt x="656" y="822"/>
                  </a:lnTo>
                  <a:cubicBezTo>
                    <a:pt x="585" y="738"/>
                    <a:pt x="489" y="696"/>
                    <a:pt x="392" y="696"/>
                  </a:cubicBezTo>
                  <a:cubicBezTo>
                    <a:pt x="310" y="696"/>
                    <a:pt x="227" y="726"/>
                    <a:pt x="156" y="786"/>
                  </a:cubicBezTo>
                  <a:cubicBezTo>
                    <a:pt x="13" y="905"/>
                    <a:pt x="1" y="1132"/>
                    <a:pt x="120" y="1275"/>
                  </a:cubicBezTo>
                  <a:lnTo>
                    <a:pt x="644" y="1882"/>
                  </a:lnTo>
                  <a:cubicBezTo>
                    <a:pt x="763" y="2019"/>
                    <a:pt x="941" y="2087"/>
                    <a:pt x="1120" y="2087"/>
                  </a:cubicBezTo>
                  <a:cubicBezTo>
                    <a:pt x="1299" y="2087"/>
                    <a:pt x="1477" y="2019"/>
                    <a:pt x="1596" y="1882"/>
                  </a:cubicBezTo>
                  <a:lnTo>
                    <a:pt x="2585" y="739"/>
                  </a:lnTo>
                  <a:lnTo>
                    <a:pt x="3573" y="1882"/>
                  </a:lnTo>
                  <a:cubicBezTo>
                    <a:pt x="3692" y="2019"/>
                    <a:pt x="3870" y="2087"/>
                    <a:pt x="4049" y="2087"/>
                  </a:cubicBezTo>
                  <a:cubicBezTo>
                    <a:pt x="4228" y="2087"/>
                    <a:pt x="4406" y="2019"/>
                    <a:pt x="4525" y="1882"/>
                  </a:cubicBezTo>
                  <a:lnTo>
                    <a:pt x="5513" y="739"/>
                  </a:lnTo>
                  <a:lnTo>
                    <a:pt x="6502" y="1882"/>
                  </a:lnTo>
                  <a:cubicBezTo>
                    <a:pt x="6621" y="2013"/>
                    <a:pt x="6799" y="2096"/>
                    <a:pt x="6978" y="2096"/>
                  </a:cubicBezTo>
                  <a:cubicBezTo>
                    <a:pt x="7168" y="2096"/>
                    <a:pt x="7335" y="2013"/>
                    <a:pt x="7454" y="1882"/>
                  </a:cubicBezTo>
                  <a:lnTo>
                    <a:pt x="7978" y="1275"/>
                  </a:lnTo>
                  <a:cubicBezTo>
                    <a:pt x="8109" y="1132"/>
                    <a:pt x="8085" y="905"/>
                    <a:pt x="7942" y="786"/>
                  </a:cubicBezTo>
                  <a:cubicBezTo>
                    <a:pt x="7877" y="726"/>
                    <a:pt x="7794" y="696"/>
                    <a:pt x="7711" y="696"/>
                  </a:cubicBezTo>
                  <a:cubicBezTo>
                    <a:pt x="7612" y="696"/>
                    <a:pt x="7513" y="738"/>
                    <a:pt x="7442" y="822"/>
                  </a:cubicBezTo>
                  <a:lnTo>
                    <a:pt x="6978" y="1358"/>
                  </a:lnTo>
                  <a:lnTo>
                    <a:pt x="5990" y="215"/>
                  </a:lnTo>
                  <a:cubicBezTo>
                    <a:pt x="5871" y="84"/>
                    <a:pt x="5704" y="1"/>
                    <a:pt x="5513" y="1"/>
                  </a:cubicBezTo>
                  <a:cubicBezTo>
                    <a:pt x="5335" y="1"/>
                    <a:pt x="5156" y="84"/>
                    <a:pt x="5037" y="215"/>
                  </a:cubicBezTo>
                  <a:lnTo>
                    <a:pt x="4049" y="1358"/>
                  </a:lnTo>
                  <a:lnTo>
                    <a:pt x="3061" y="215"/>
                  </a:lnTo>
                  <a:cubicBezTo>
                    <a:pt x="2942" y="84"/>
                    <a:pt x="2775" y="1"/>
                    <a:pt x="258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Steps</a:t>
            </a:r>
            <a:endParaRPr/>
          </a:p>
        </p:txBody>
      </p:sp>
      <p:sp>
        <p:nvSpPr>
          <p:cNvPr id="733" name="Google Shape;733;p79"/>
          <p:cNvSpPr txBox="1"/>
          <p:nvPr>
            <p:ph idx="1" type="subTitle"/>
          </p:nvPr>
        </p:nvSpPr>
        <p:spPr>
          <a:xfrm>
            <a:off x="1496981" y="1941350"/>
            <a:ext cx="30306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Better</a:t>
            </a:r>
            <a:br>
              <a:rPr lang="zh-TW"/>
            </a:br>
            <a:r>
              <a:rPr lang="zh-TW"/>
              <a:t>Visualization</a:t>
            </a:r>
            <a:endParaRPr/>
          </a:p>
        </p:txBody>
      </p:sp>
      <p:sp>
        <p:nvSpPr>
          <p:cNvPr id="734" name="Google Shape;734;p79"/>
          <p:cNvSpPr txBox="1"/>
          <p:nvPr>
            <p:ph idx="2" type="subTitle"/>
          </p:nvPr>
        </p:nvSpPr>
        <p:spPr>
          <a:xfrm>
            <a:off x="5084287" y="1941350"/>
            <a:ext cx="23883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Compare with Competitors</a:t>
            </a:r>
            <a:endParaRPr/>
          </a:p>
        </p:txBody>
      </p:sp>
      <p:sp>
        <p:nvSpPr>
          <p:cNvPr id="735" name="Google Shape;735;p79"/>
          <p:cNvSpPr txBox="1"/>
          <p:nvPr>
            <p:ph idx="3" type="subTitle"/>
          </p:nvPr>
        </p:nvSpPr>
        <p:spPr>
          <a:xfrm>
            <a:off x="1331550" y="2749750"/>
            <a:ext cx="32145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</a:t>
            </a:r>
            <a:r>
              <a:rPr lang="zh-TW"/>
              <a:t>sing BI tools e.g. Tableau to create a dashboard that make it more user-friendly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9"/>
          <p:cNvSpPr txBox="1"/>
          <p:nvPr>
            <p:ph idx="4" type="subTitle"/>
          </p:nvPr>
        </p:nvSpPr>
        <p:spPr>
          <a:xfrm>
            <a:off x="4597625" y="2749750"/>
            <a:ext cx="3214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Conduct similar sentiment analysis on competitors to know the </a:t>
            </a:r>
            <a:r>
              <a:rPr lang="zh-TW"/>
              <a:t>opportunities</a:t>
            </a:r>
            <a:r>
              <a:rPr lang="zh-TW"/>
              <a:t> and threats</a:t>
            </a:r>
            <a:endParaRPr/>
          </a:p>
        </p:txBody>
      </p:sp>
      <p:sp>
        <p:nvSpPr>
          <p:cNvPr id="737" name="Google Shape;737;p79"/>
          <p:cNvSpPr txBox="1"/>
          <p:nvPr/>
        </p:nvSpPr>
        <p:spPr>
          <a:xfrm>
            <a:off x="2626500" y="1080000"/>
            <a:ext cx="62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27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5966125" y="1080000"/>
            <a:ext cx="62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27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1146900" y="2594111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</a:t>
            </a:r>
            <a:endParaRPr/>
          </a:p>
        </p:txBody>
      </p:sp>
      <p:sp>
        <p:nvSpPr>
          <p:cNvPr id="426" name="Google Shape;426;p53"/>
          <p:cNvSpPr txBox="1"/>
          <p:nvPr>
            <p:ph idx="2" type="title"/>
          </p:nvPr>
        </p:nvSpPr>
        <p:spPr>
          <a:xfrm>
            <a:off x="2678700" y="12476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 txBox="1"/>
          <p:nvPr>
            <p:ph idx="4294967295" type="title"/>
          </p:nvPr>
        </p:nvSpPr>
        <p:spPr>
          <a:xfrm>
            <a:off x="786950" y="2157150"/>
            <a:ext cx="4493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THANKS!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Objectives</a:t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737950" y="1562050"/>
            <a:ext cx="2657296" cy="2086448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rgbClr val="F98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 rotWithShape="1">
          <a:blip r:embed="rId3">
            <a:alphaModFix/>
          </a:blip>
          <a:srcRect b="0" l="-609" r="9675" t="0"/>
          <a:stretch/>
        </p:blipFill>
        <p:spPr>
          <a:xfrm>
            <a:off x="803747" y="1656434"/>
            <a:ext cx="2525700" cy="1453500"/>
          </a:xfrm>
          <a:prstGeom prst="roundRect">
            <a:avLst>
              <a:gd fmla="val 4178" name="adj"/>
            </a:avLst>
          </a:prstGeom>
          <a:noFill/>
          <a:ln>
            <a:noFill/>
          </a:ln>
        </p:spPr>
      </p:pic>
      <p:sp>
        <p:nvSpPr>
          <p:cNvPr id="434" name="Google Shape;434;p54"/>
          <p:cNvSpPr txBox="1"/>
          <p:nvPr/>
        </p:nvSpPr>
        <p:spPr>
          <a:xfrm>
            <a:off x="3651900" y="1629700"/>
            <a:ext cx="4512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analysing customers’ sentiment, company can know the trend and feature particular products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4"/>
          <p:cNvSpPr txBox="1"/>
          <p:nvPr/>
        </p:nvSpPr>
        <p:spPr>
          <a:xfrm>
            <a:off x="3645950" y="2971500"/>
            <a:ext cx="4512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may reviews some issues within the products or certain problems when using the services. Company could address those bugs and provide better one.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3651900" y="1339075"/>
            <a:ext cx="4830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9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Boost Sales by better marketing tatics</a:t>
            </a:r>
            <a:endParaRPr b="1" sz="19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3645950" y="2683025"/>
            <a:ext cx="51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9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Improve company’s products &amp; services</a:t>
            </a:r>
            <a:endParaRPr b="1" sz="19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Objectives</a:t>
            </a:r>
            <a:endParaRPr/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3">
            <a:alphaModFix/>
          </a:blip>
          <a:srcRect b="1876" l="50243" r="0" t="23362"/>
          <a:stretch/>
        </p:blipFill>
        <p:spPr>
          <a:xfrm>
            <a:off x="5814950" y="1144126"/>
            <a:ext cx="2460600" cy="246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1216250" y="1387900"/>
            <a:ext cx="4598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Retaining customers could generate more than half of the total revenue. 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Hence by tracking real-time, company could quickly identify if sudden changes happened in customers’ feeling. They could react promptly to retain the existing customers.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1204325" y="1103725"/>
            <a:ext cx="4332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Track sentiments in real-time</a:t>
            </a:r>
            <a:endParaRPr b="1" sz="22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216250" y="3673900"/>
            <a:ext cx="6017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value brand image. Yet, it requires long time to build the reputation. But at the same time,, it could be ruined within a single day. It is important to monitor the customers’ feeling towards the products.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1204325" y="3313525"/>
            <a:ext cx="4395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Maintain brand preception </a:t>
            </a:r>
            <a:endParaRPr b="1" sz="22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1146900" y="2517911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453" name="Google Shape;453;p56"/>
          <p:cNvSpPr txBox="1"/>
          <p:nvPr>
            <p:ph idx="2" type="title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00" y="1712700"/>
            <a:ext cx="7206599" cy="21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92" y="1216200"/>
            <a:ext cx="126893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idx="1" type="subTitle"/>
          </p:nvPr>
        </p:nvSpPr>
        <p:spPr>
          <a:xfrm>
            <a:off x="797200" y="3928225"/>
            <a:ext cx="78012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https://www.kaggle.com/datasets/snap/amazon-fine-food-reviews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/>
        </p:nvSpPr>
        <p:spPr>
          <a:xfrm>
            <a:off x="1985100" y="25179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Data Preprocessing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3516900" y="11714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03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473" name="Google Shape;473;p59"/>
          <p:cNvSpPr txBox="1"/>
          <p:nvPr>
            <p:ph idx="4294967295" type="subTitle"/>
          </p:nvPr>
        </p:nvSpPr>
        <p:spPr>
          <a:xfrm>
            <a:off x="809281" y="1484100"/>
            <a:ext cx="26313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Original Dataset</a:t>
            </a:r>
            <a:endParaRPr/>
          </a:p>
        </p:txBody>
      </p:sp>
      <p:grpSp>
        <p:nvGrpSpPr>
          <p:cNvPr id="474" name="Google Shape;474;p59"/>
          <p:cNvGrpSpPr/>
          <p:nvPr/>
        </p:nvGrpSpPr>
        <p:grpSpPr>
          <a:xfrm>
            <a:off x="9361156" y="2512253"/>
            <a:ext cx="832394" cy="832394"/>
            <a:chOff x="4945538" y="2399825"/>
            <a:chExt cx="436700" cy="436700"/>
          </a:xfrm>
        </p:grpSpPr>
        <p:sp>
          <p:nvSpPr>
            <p:cNvPr id="475" name="Google Shape;475;p59"/>
            <p:cNvSpPr/>
            <p:nvPr/>
          </p:nvSpPr>
          <p:spPr>
            <a:xfrm>
              <a:off x="4945538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40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40" y="17455"/>
                  </a:cubicBezTo>
                  <a:cubicBezTo>
                    <a:pt x="13562" y="17455"/>
                    <a:pt x="17467" y="13550"/>
                    <a:pt x="17467" y="8728"/>
                  </a:cubicBezTo>
                  <a:cubicBezTo>
                    <a:pt x="17467" y="3906"/>
                    <a:pt x="13562" y="1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9"/>
            <p:cNvSpPr/>
            <p:nvPr/>
          </p:nvSpPr>
          <p:spPr>
            <a:xfrm>
              <a:off x="507233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1" y="322"/>
                    <a:pt x="1" y="715"/>
                  </a:cubicBezTo>
                  <a:lnTo>
                    <a:pt x="1" y="1274"/>
                  </a:lnTo>
                  <a:cubicBezTo>
                    <a:pt x="1" y="1667"/>
                    <a:pt x="322" y="1977"/>
                    <a:pt x="703" y="1977"/>
                  </a:cubicBezTo>
                  <a:cubicBezTo>
                    <a:pt x="1096" y="1977"/>
                    <a:pt x="1406" y="1667"/>
                    <a:pt x="1406" y="1274"/>
                  </a:cubicBezTo>
                  <a:lnTo>
                    <a:pt x="1406" y="715"/>
                  </a:lnTo>
                  <a:cubicBezTo>
                    <a:pt x="1406" y="322"/>
                    <a:pt x="1096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5086338" y="256890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29" y="1405"/>
                  </a:cubicBezTo>
                  <a:cubicBezTo>
                    <a:pt x="655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522028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0" y="322"/>
                    <a:pt x="0" y="715"/>
                  </a:cubicBezTo>
                  <a:lnTo>
                    <a:pt x="0" y="1274"/>
                  </a:lnTo>
                  <a:cubicBezTo>
                    <a:pt x="0" y="1667"/>
                    <a:pt x="310" y="1977"/>
                    <a:pt x="703" y="1977"/>
                  </a:cubicBezTo>
                  <a:cubicBezTo>
                    <a:pt x="1096" y="1977"/>
                    <a:pt x="1405" y="1667"/>
                    <a:pt x="1405" y="1274"/>
                  </a:cubicBezTo>
                  <a:lnTo>
                    <a:pt x="1405" y="715"/>
                  </a:lnTo>
                  <a:cubicBezTo>
                    <a:pt x="1405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5234263" y="256890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9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18" y="1405"/>
                  </a:cubicBezTo>
                  <a:cubicBezTo>
                    <a:pt x="656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5083663" y="2679625"/>
              <a:ext cx="160450" cy="45875"/>
            </a:xfrm>
            <a:custGeom>
              <a:rect b="b" l="l" r="r" t="t"/>
              <a:pathLst>
                <a:path extrusionOk="0" h="1835" w="6418">
                  <a:moveTo>
                    <a:pt x="3203" y="1"/>
                  </a:moveTo>
                  <a:cubicBezTo>
                    <a:pt x="2001" y="1"/>
                    <a:pt x="846" y="465"/>
                    <a:pt x="131" y="1239"/>
                  </a:cubicBezTo>
                  <a:cubicBezTo>
                    <a:pt x="0" y="1382"/>
                    <a:pt x="12" y="1608"/>
                    <a:pt x="155" y="1739"/>
                  </a:cubicBezTo>
                  <a:cubicBezTo>
                    <a:pt x="215" y="1798"/>
                    <a:pt x="310" y="1834"/>
                    <a:pt x="393" y="1834"/>
                  </a:cubicBezTo>
                  <a:cubicBezTo>
                    <a:pt x="489" y="1834"/>
                    <a:pt x="584" y="1798"/>
                    <a:pt x="655" y="1715"/>
                  </a:cubicBezTo>
                  <a:cubicBezTo>
                    <a:pt x="1239" y="1084"/>
                    <a:pt x="2191" y="703"/>
                    <a:pt x="3203" y="703"/>
                  </a:cubicBezTo>
                  <a:cubicBezTo>
                    <a:pt x="4227" y="703"/>
                    <a:pt x="5180" y="1084"/>
                    <a:pt x="5763" y="1715"/>
                  </a:cubicBezTo>
                  <a:cubicBezTo>
                    <a:pt x="5831" y="1796"/>
                    <a:pt x="5925" y="1834"/>
                    <a:pt x="6020" y="1834"/>
                  </a:cubicBezTo>
                  <a:cubicBezTo>
                    <a:pt x="6107" y="1834"/>
                    <a:pt x="6195" y="1802"/>
                    <a:pt x="6263" y="1739"/>
                  </a:cubicBezTo>
                  <a:cubicBezTo>
                    <a:pt x="6406" y="1608"/>
                    <a:pt x="6418" y="1382"/>
                    <a:pt x="6287" y="1239"/>
                  </a:cubicBezTo>
                  <a:cubicBezTo>
                    <a:pt x="5572" y="465"/>
                    <a:pt x="4418" y="1"/>
                    <a:pt x="320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4945538" y="2448650"/>
              <a:ext cx="387875" cy="387875"/>
            </a:xfrm>
            <a:custGeom>
              <a:rect b="b" l="l" r="r" t="t"/>
              <a:pathLst>
                <a:path extrusionOk="0" h="15515" w="15515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18" y="15514"/>
                    <a:pt x="8740" y="15514"/>
                  </a:cubicBezTo>
                  <a:cubicBezTo>
                    <a:pt x="11467" y="15514"/>
                    <a:pt x="13907" y="14252"/>
                    <a:pt x="15515" y="12288"/>
                  </a:cubicBezTo>
                  <a:lnTo>
                    <a:pt x="15515" y="12288"/>
                  </a:lnTo>
                  <a:cubicBezTo>
                    <a:pt x="14003" y="13502"/>
                    <a:pt x="12086" y="14240"/>
                    <a:pt x="10002" y="14240"/>
                  </a:cubicBezTo>
                  <a:cubicBezTo>
                    <a:pt x="5180" y="14240"/>
                    <a:pt x="1275" y="10335"/>
                    <a:pt x="1275" y="5513"/>
                  </a:cubicBezTo>
                  <a:cubicBezTo>
                    <a:pt x="1275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59"/>
          <p:cNvGrpSpPr/>
          <p:nvPr/>
        </p:nvGrpSpPr>
        <p:grpSpPr>
          <a:xfrm>
            <a:off x="9361160" y="1529408"/>
            <a:ext cx="832390" cy="832390"/>
            <a:chOff x="1712713" y="1302675"/>
            <a:chExt cx="436675" cy="436675"/>
          </a:xfrm>
        </p:grpSpPr>
        <p:sp>
          <p:nvSpPr>
            <p:cNvPr id="483" name="Google Shape;483;p59"/>
            <p:cNvSpPr/>
            <p:nvPr/>
          </p:nvSpPr>
          <p:spPr>
            <a:xfrm>
              <a:off x="1712713" y="1302675"/>
              <a:ext cx="436675" cy="436675"/>
            </a:xfrm>
            <a:custGeom>
              <a:rect b="b" l="l" r="r" t="t"/>
              <a:pathLst>
                <a:path extrusionOk="0" h="17467" w="17467">
                  <a:moveTo>
                    <a:pt x="8739" y="0"/>
                  </a:moveTo>
                  <a:cubicBezTo>
                    <a:pt x="3917" y="0"/>
                    <a:pt x="0" y="3917"/>
                    <a:pt x="0" y="8740"/>
                  </a:cubicBezTo>
                  <a:cubicBezTo>
                    <a:pt x="0" y="13562"/>
                    <a:pt x="3917" y="17467"/>
                    <a:pt x="8739" y="17467"/>
                  </a:cubicBezTo>
                  <a:cubicBezTo>
                    <a:pt x="13561" y="17467"/>
                    <a:pt x="17467" y="13562"/>
                    <a:pt x="17467" y="8740"/>
                  </a:cubicBezTo>
                  <a:cubicBezTo>
                    <a:pt x="17467" y="3917"/>
                    <a:pt x="13561" y="0"/>
                    <a:pt x="8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1850813" y="1582600"/>
              <a:ext cx="160475" cy="45725"/>
            </a:xfrm>
            <a:custGeom>
              <a:rect b="b" l="l" r="r" t="t"/>
              <a:pathLst>
                <a:path extrusionOk="0" h="1829" w="6419">
                  <a:moveTo>
                    <a:pt x="6026" y="1"/>
                  </a:moveTo>
                  <a:cubicBezTo>
                    <a:pt x="5934" y="1"/>
                    <a:pt x="5843" y="40"/>
                    <a:pt x="5775" y="114"/>
                  </a:cubicBezTo>
                  <a:cubicBezTo>
                    <a:pt x="5192" y="757"/>
                    <a:pt x="4227" y="1126"/>
                    <a:pt x="3215" y="1126"/>
                  </a:cubicBezTo>
                  <a:cubicBezTo>
                    <a:pt x="2191" y="1126"/>
                    <a:pt x="1239" y="745"/>
                    <a:pt x="655" y="114"/>
                  </a:cubicBezTo>
                  <a:cubicBezTo>
                    <a:pt x="588" y="41"/>
                    <a:pt x="497" y="6"/>
                    <a:pt x="404" y="6"/>
                  </a:cubicBezTo>
                  <a:cubicBezTo>
                    <a:pt x="315" y="6"/>
                    <a:pt x="225" y="38"/>
                    <a:pt x="155" y="102"/>
                  </a:cubicBezTo>
                  <a:cubicBezTo>
                    <a:pt x="12" y="233"/>
                    <a:pt x="1" y="448"/>
                    <a:pt x="132" y="591"/>
                  </a:cubicBezTo>
                  <a:cubicBezTo>
                    <a:pt x="846" y="1364"/>
                    <a:pt x="2001" y="1829"/>
                    <a:pt x="3215" y="1829"/>
                  </a:cubicBezTo>
                  <a:cubicBezTo>
                    <a:pt x="4418" y="1829"/>
                    <a:pt x="5573" y="1364"/>
                    <a:pt x="6287" y="591"/>
                  </a:cubicBezTo>
                  <a:cubicBezTo>
                    <a:pt x="6418" y="448"/>
                    <a:pt x="6406" y="233"/>
                    <a:pt x="6263" y="102"/>
                  </a:cubicBezTo>
                  <a:cubicBezTo>
                    <a:pt x="6195" y="34"/>
                    <a:pt x="6110" y="1"/>
                    <a:pt x="6026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1839513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274"/>
                  </a:lnTo>
                  <a:cubicBezTo>
                    <a:pt x="0" y="1655"/>
                    <a:pt x="322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1853488" y="147175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88"/>
                  </a:lnTo>
                  <a:cubicBezTo>
                    <a:pt x="1" y="1226"/>
                    <a:pt x="191" y="1405"/>
                    <a:pt x="429" y="1405"/>
                  </a:cubicBezTo>
                  <a:cubicBezTo>
                    <a:pt x="656" y="1405"/>
                    <a:pt x="846" y="1226"/>
                    <a:pt x="846" y="988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1987438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lnTo>
                    <a:pt x="1" y="1274"/>
                  </a:lnTo>
                  <a:cubicBezTo>
                    <a:pt x="1" y="1655"/>
                    <a:pt x="310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2001438" y="147175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988"/>
                  </a:lnTo>
                  <a:cubicBezTo>
                    <a:pt x="0" y="1226"/>
                    <a:pt x="191" y="1405"/>
                    <a:pt x="429" y="1405"/>
                  </a:cubicBezTo>
                  <a:cubicBezTo>
                    <a:pt x="655" y="1405"/>
                    <a:pt x="845" y="1226"/>
                    <a:pt x="845" y="988"/>
                  </a:cubicBezTo>
                  <a:lnTo>
                    <a:pt x="845" y="703"/>
                  </a:lnTo>
                  <a:cubicBezTo>
                    <a:pt x="845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1712713" y="1351775"/>
              <a:ext cx="387850" cy="387575"/>
            </a:xfrm>
            <a:custGeom>
              <a:rect b="b" l="l" r="r" t="t"/>
              <a:pathLst>
                <a:path extrusionOk="0" h="15503" w="15514">
                  <a:moveTo>
                    <a:pt x="3227" y="1"/>
                  </a:moveTo>
                  <a:lnTo>
                    <a:pt x="3227" y="1"/>
                  </a:lnTo>
                  <a:cubicBezTo>
                    <a:pt x="1262" y="1596"/>
                    <a:pt x="0" y="4037"/>
                    <a:pt x="0" y="6776"/>
                  </a:cubicBezTo>
                  <a:cubicBezTo>
                    <a:pt x="0" y="11598"/>
                    <a:pt x="3917" y="15503"/>
                    <a:pt x="8739" y="15503"/>
                  </a:cubicBezTo>
                  <a:cubicBezTo>
                    <a:pt x="11466" y="15503"/>
                    <a:pt x="13907" y="14241"/>
                    <a:pt x="15514" y="12276"/>
                  </a:cubicBezTo>
                  <a:lnTo>
                    <a:pt x="15514" y="12276"/>
                  </a:lnTo>
                  <a:cubicBezTo>
                    <a:pt x="14002" y="13503"/>
                    <a:pt x="12085" y="14241"/>
                    <a:pt x="10001" y="14241"/>
                  </a:cubicBezTo>
                  <a:cubicBezTo>
                    <a:pt x="5179" y="14241"/>
                    <a:pt x="1274" y="10324"/>
                    <a:pt x="1274" y="5502"/>
                  </a:cubicBezTo>
                  <a:cubicBezTo>
                    <a:pt x="1274" y="3418"/>
                    <a:pt x="2000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12" y="1896050"/>
            <a:ext cx="5807087" cy="20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375" y="1896038"/>
            <a:ext cx="2844200" cy="202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Emoji Day by Slidesgo">
  <a:themeElements>
    <a:clrScheme name="Simple Light">
      <a:dk1>
        <a:srgbClr val="E6646E"/>
      </a:dk1>
      <a:lt1>
        <a:srgbClr val="FFFFFF"/>
      </a:lt1>
      <a:dk2>
        <a:srgbClr val="DC4655"/>
      </a:dk2>
      <a:lt2>
        <a:srgbClr val="9C6846"/>
      </a:lt2>
      <a:accent1>
        <a:srgbClr val="F98241"/>
      </a:accent1>
      <a:accent2>
        <a:srgbClr val="FFE17D"/>
      </a:accent2>
      <a:accent3>
        <a:srgbClr val="D92B3B"/>
      </a:accent3>
      <a:accent4>
        <a:srgbClr val="FFFFFF"/>
      </a:accent4>
      <a:accent5>
        <a:srgbClr val="05A9D9"/>
      </a:accent5>
      <a:accent6>
        <a:srgbClr val="31489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